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10" r:id="rId3"/>
    <p:sldId id="265" r:id="rId4"/>
    <p:sldId id="257" r:id="rId5"/>
    <p:sldId id="260" r:id="rId6"/>
    <p:sldId id="311" r:id="rId7"/>
    <p:sldId id="347" r:id="rId8"/>
    <p:sldId id="351" r:id="rId9"/>
    <p:sldId id="264" r:id="rId10"/>
    <p:sldId id="313" r:id="rId11"/>
    <p:sldId id="352" r:id="rId12"/>
    <p:sldId id="355" r:id="rId13"/>
    <p:sldId id="269" r:id="rId14"/>
    <p:sldId id="312" r:id="rId15"/>
    <p:sldId id="354" r:id="rId16"/>
    <p:sldId id="321" r:id="rId17"/>
  </p:sldIdLst>
  <p:sldSz cx="9753600" cy="7315200"/>
  <p:notesSz cx="9753600" cy="73152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ne Mahoney" initials="JM" lastIdx="3" clrIdx="0">
    <p:extLst>
      <p:ext uri="{19B8F6BF-5375-455C-9EA6-DF929625EA0E}">
        <p15:presenceInfo xmlns:p15="http://schemas.microsoft.com/office/powerpoint/2012/main" userId="S-1-5-21-2636677430-82075894-2908482869-16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A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1"/>
    <p:restoredTop sz="93899" autoAdjust="0"/>
  </p:normalViewPr>
  <p:slideViewPr>
    <p:cSldViewPr>
      <p:cViewPr varScale="1">
        <p:scale>
          <a:sx n="122" d="100"/>
          <a:sy n="122" d="100"/>
        </p:scale>
        <p:origin x="1050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967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otes Placeholder">
            <a:extLst>
              <a:ext uri="{FF2B5EF4-FFF2-40B4-BE49-F238E27FC236}">
                <a16:creationId xmlns:a16="http://schemas.microsoft.com/office/drawing/2014/main" id="{8F6E239C-A740-BE45-877A-AD8FCA985F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2970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B647B-B5AA-41EB-959B-EF588ABB5A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81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D24AA46C-EE62-3E43-88A6-B4B283238E0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B87A602F-53CC-164E-8E92-C376394A70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4EBA8D3E-B129-7C48-9261-E770584B5D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87ED2DA-B38E-884B-BA25-C06B50747933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3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837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otes Placeholder">
            <a:extLst>
              <a:ext uri="{FF2B5EF4-FFF2-40B4-BE49-F238E27FC236}">
                <a16:creationId xmlns:a16="http://schemas.microsoft.com/office/drawing/2014/main" id="{D302E271-12E8-9144-903C-FEAF4711F7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6551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A6425-802D-4577-8BB0-B64E533488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26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otes Placeholder">
            <a:extLst>
              <a:ext uri="{FF2B5EF4-FFF2-40B4-BE49-F238E27FC236}">
                <a16:creationId xmlns:a16="http://schemas.microsoft.com/office/drawing/2014/main" id="{564BB5D2-4D26-E342-8A3F-26022B6054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8528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1520" y="2267712"/>
            <a:ext cx="8290560" cy="1536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19" cy="1828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8FB828AC-12D6-4F4A-83C3-962163DF43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F359C607-66FE-D140-8152-39D46D61588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072A3-A652-9942-8816-373DCFF224F7}" type="datetimeFigureOut">
              <a:rPr lang="en-US" altLang="en-US"/>
              <a:pPr>
                <a:defRPr/>
              </a:pPr>
              <a:t>10/26/2021</a:t>
            </a:fld>
            <a:endParaRPr lang="en-US" alt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191582BF-25FD-F244-8827-6205A127F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C1E8F-385A-9D49-8AAA-E0B7ADD071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80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 b="0" i="0">
                <a:solidFill>
                  <a:srgbClr val="32322F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80F316C6-5F58-BE48-8E36-22C3BD0772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CDDB1E07-94CB-6944-B67C-56A9713E273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C906E-D511-AF42-9D78-8A0C6F767195}" type="datetimeFigureOut">
              <a:rPr lang="en-US" altLang="en-US"/>
              <a:pPr>
                <a:defRPr/>
              </a:pPr>
              <a:t>10/26/2021</a:t>
            </a:fld>
            <a:endParaRPr lang="en-US" alt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75519ACF-66D0-1347-97E1-83CD991A3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D8D63-AB94-BD4B-B6AE-57C5876B3C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44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 b="0" i="0">
                <a:solidFill>
                  <a:srgbClr val="32322F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3" y="1682496"/>
            <a:ext cx="4242816" cy="48280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B6C683A4-F36C-3848-BB3F-55F7594E96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BFE253EC-43D0-D84F-8C76-92FBB05F1DB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B4574-9271-3142-ACCB-DA39D9F7DE75}" type="datetimeFigureOut">
              <a:rPr lang="en-US" altLang="en-US"/>
              <a:pPr>
                <a:defRPr/>
              </a:pPr>
              <a:t>10/26/2021</a:t>
            </a:fld>
            <a:endParaRPr lang="en-US" altLang="en-US"/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EA5AE342-F2E7-BA4F-88F3-03961C2FF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D094D-3127-924E-940C-DC36FCF18F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463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 b="0" i="0">
                <a:solidFill>
                  <a:srgbClr val="32322F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F94895AC-FF5B-8C4F-8858-25EE6EEB82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>
            <a:extLst>
              <a:ext uri="{FF2B5EF4-FFF2-40B4-BE49-F238E27FC236}">
                <a16:creationId xmlns:a16="http://schemas.microsoft.com/office/drawing/2014/main" id="{17E3666E-E156-2D4E-AADE-952D4EED320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F48FC-0295-5345-A409-9531E840B0F3}" type="datetimeFigureOut">
              <a:rPr lang="en-US" altLang="en-US"/>
              <a:pPr>
                <a:defRPr/>
              </a:pPr>
              <a:t>10/26/2021</a:t>
            </a:fld>
            <a:endParaRPr lang="en-US" altLang="en-US"/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4FF5272B-C9DD-7E40-85CA-EBAFACA55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1D689-EB2B-7E49-AD66-3B8B6A37A8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362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840885AD-4EF7-5242-A1FB-906EA7FE89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>
            <a:extLst>
              <a:ext uri="{FF2B5EF4-FFF2-40B4-BE49-F238E27FC236}">
                <a16:creationId xmlns:a16="http://schemas.microsoft.com/office/drawing/2014/main" id="{412C4FFC-1697-8945-8367-8DE71B80E70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7BD1E-ED8B-2340-8CF8-0411619A0E9D}" type="datetimeFigureOut">
              <a:rPr lang="en-US" altLang="en-US"/>
              <a:pPr>
                <a:defRPr/>
              </a:pPr>
              <a:t>10/26/2021</a:t>
            </a:fld>
            <a:endParaRPr lang="en-US" altLang="en-US"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FD48535C-1C97-9A4D-AF4B-BB482B3B1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3EC5-31C3-7345-8192-B72DF15E4E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139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AFFBFA8A-60CD-5F41-85A8-5226796A68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5" r="74126" b="71666"/>
          <a:stretch>
            <a:fillRect/>
          </a:stretch>
        </p:blipFill>
        <p:spPr bwMode="auto">
          <a:xfrm>
            <a:off x="231775" y="0"/>
            <a:ext cx="43815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75488" y="2072640"/>
            <a:ext cx="8901268" cy="4462273"/>
          </a:xfrm>
        </p:spPr>
        <p:txBody>
          <a:bodyPr/>
          <a:lstStyle>
            <a:lvl1pPr>
              <a:defRPr>
                <a:latin typeface="Gadugi" panose="020B0502040204020203" pitchFamily="34" charset="0"/>
              </a:defRPr>
            </a:lvl1pPr>
            <a:lvl2pPr>
              <a:defRPr>
                <a:latin typeface="Gadugi" panose="020B0502040204020203" pitchFamily="34" charset="0"/>
              </a:defRPr>
            </a:lvl2pPr>
            <a:lvl3pPr>
              <a:defRPr>
                <a:latin typeface="Gadugi" panose="020B0502040204020203" pitchFamily="34" charset="0"/>
              </a:defRPr>
            </a:lvl3pPr>
            <a:lvl4pPr>
              <a:defRPr>
                <a:latin typeface="Gadugi" panose="020B0502040204020203" pitchFamily="34" charset="0"/>
              </a:defRPr>
            </a:lvl4pPr>
            <a:lvl5pPr>
              <a:defRPr>
                <a:latin typeface="Gadug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70560" y="389467"/>
            <a:ext cx="8706195" cy="1413934"/>
          </a:xfrm>
        </p:spPr>
        <p:txBody>
          <a:bodyPr/>
          <a:lstStyle>
            <a:lvl1pPr>
              <a:defRPr b="1">
                <a:latin typeface="Gadug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1362992-D24F-5743-857B-08DF9C9BE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E1FE1-623D-C144-A969-980B0A4FA9D7}" type="datetimeFigureOut">
              <a:rPr lang="en-US" altLang="en-US"/>
              <a:pPr>
                <a:defRPr/>
              </a:pPr>
              <a:t>10/26/2021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9FC8E03-1D70-9745-B308-A0A21BE91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78D75C-CD1E-E744-AD52-CDE1B8F27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46B32-B060-A643-8DF0-170CCECBBF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0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6">
            <a:extLst>
              <a:ext uri="{FF2B5EF4-FFF2-40B4-BE49-F238E27FC236}">
                <a16:creationId xmlns:a16="http://schemas.microsoft.com/office/drawing/2014/main" id="{419A60A3-F17B-6940-92AB-2F5E84B8EA38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9753600" cy="7315200"/>
          </a:xfrm>
          <a:custGeom>
            <a:avLst/>
            <a:gdLst>
              <a:gd name="T0" fmla="*/ 0 w 9753600"/>
              <a:gd name="T1" fmla="*/ 7315199 h 7315200"/>
              <a:gd name="T2" fmla="*/ 9753599 w 9753600"/>
              <a:gd name="T3" fmla="*/ 7315199 h 7315200"/>
              <a:gd name="T4" fmla="*/ 9753599 w 9753600"/>
              <a:gd name="T5" fmla="*/ 0 h 7315200"/>
              <a:gd name="T6" fmla="*/ 0 w 9753600"/>
              <a:gd name="T7" fmla="*/ 0 h 7315200"/>
              <a:gd name="T8" fmla="*/ 0 w 9753600"/>
              <a:gd name="T9" fmla="*/ 7315199 h 7315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753600" h="7315200">
                <a:moveTo>
                  <a:pt x="0" y="7315199"/>
                </a:moveTo>
                <a:lnTo>
                  <a:pt x="9753599" y="7315199"/>
                </a:lnTo>
                <a:lnTo>
                  <a:pt x="9753599" y="0"/>
                </a:lnTo>
                <a:lnTo>
                  <a:pt x="0" y="0"/>
                </a:lnTo>
                <a:lnTo>
                  <a:pt x="0" y="7315199"/>
                </a:lnTo>
                <a:close/>
              </a:path>
            </a:pathLst>
          </a:custGeom>
          <a:solidFill>
            <a:srgbClr val="FBFF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7" name="Holder 2">
            <a:extLst>
              <a:ext uri="{FF2B5EF4-FFF2-40B4-BE49-F238E27FC236}">
                <a16:creationId xmlns:a16="http://schemas.microsoft.com/office/drawing/2014/main" id="{8219C995-8AE0-1847-9BE7-DAB452F0092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393950" y="652463"/>
            <a:ext cx="4965700" cy="2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/>
          </a:p>
        </p:txBody>
      </p:sp>
      <p:sp>
        <p:nvSpPr>
          <p:cNvPr id="1028" name="Holder 3">
            <a:extLst>
              <a:ext uri="{FF2B5EF4-FFF2-40B4-BE49-F238E27FC236}">
                <a16:creationId xmlns:a16="http://schemas.microsoft.com/office/drawing/2014/main" id="{E6184A8A-DB92-8A4C-90BB-708CD59B2E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62000" y="1466850"/>
            <a:ext cx="82296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858366FE-3FFD-4D65-A75E-3A4DD794454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316288" y="6802438"/>
            <a:ext cx="3121025" cy="366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5C6472FB-F218-4A5E-8CC7-64CE26353819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487363" y="6802438"/>
            <a:ext cx="2243137" cy="3667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29B2E8A-6E00-274A-A202-1BC9D32C7EC3}" type="datetimeFigureOut">
              <a:rPr lang="en-US" altLang="en-US"/>
              <a:pPr>
                <a:defRPr/>
              </a:pPr>
              <a:t>10/26/2021</a:t>
            </a:fld>
            <a:endParaRPr lang="en-US" alt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9B1FDDC1-A6E2-469C-BB2D-C0B00193D78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023100" y="6802438"/>
            <a:ext cx="2243138" cy="3667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F515011-785F-3145-943B-53B651B60B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jmahoney@acog.org" TargetMode="External"/><Relationship Id="rId2" Type="http://schemas.openxmlformats.org/officeDocument/2006/relationships/hyperlink" Target="http://www.safehealthcareforeverywoman.org/AIM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6">
            <a:extLst>
              <a:ext uri="{FF2B5EF4-FFF2-40B4-BE49-F238E27FC236}">
                <a16:creationId xmlns:a16="http://schemas.microsoft.com/office/drawing/2014/main" id="{01E70846-DB66-F34D-BA9D-DD6C45D6B777}"/>
              </a:ext>
            </a:extLst>
          </p:cNvPr>
          <p:cNvSpPr>
            <a:spLocks/>
          </p:cNvSpPr>
          <p:nvPr/>
        </p:nvSpPr>
        <p:spPr bwMode="auto">
          <a:xfrm>
            <a:off x="1485900" y="5172075"/>
            <a:ext cx="4486275" cy="1762125"/>
          </a:xfrm>
          <a:custGeom>
            <a:avLst/>
            <a:gdLst>
              <a:gd name="T0" fmla="*/ 0 w 4486275"/>
              <a:gd name="T1" fmla="*/ 1762124 h 1762125"/>
              <a:gd name="T2" fmla="*/ 4485954 w 4486275"/>
              <a:gd name="T3" fmla="*/ 1762124 h 1762125"/>
              <a:gd name="T4" fmla="*/ 4485954 w 4486275"/>
              <a:gd name="T5" fmla="*/ 0 h 1762125"/>
              <a:gd name="T6" fmla="*/ 0 w 4486275"/>
              <a:gd name="T7" fmla="*/ 0 h 1762125"/>
              <a:gd name="T8" fmla="*/ 0 w 4486275"/>
              <a:gd name="T9" fmla="*/ 1762124 h 1762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486275" h="1762125">
                <a:moveTo>
                  <a:pt x="0" y="1762124"/>
                </a:moveTo>
                <a:lnTo>
                  <a:pt x="4485954" y="1762124"/>
                </a:lnTo>
                <a:lnTo>
                  <a:pt x="4485954" y="0"/>
                </a:lnTo>
                <a:lnTo>
                  <a:pt x="0" y="0"/>
                </a:lnTo>
                <a:lnTo>
                  <a:pt x="0" y="1762124"/>
                </a:lnTo>
                <a:close/>
              </a:path>
            </a:pathLst>
          </a:custGeom>
          <a:solidFill>
            <a:srgbClr val="7213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9" name="object 7">
            <a:extLst>
              <a:ext uri="{FF2B5EF4-FFF2-40B4-BE49-F238E27FC236}">
                <a16:creationId xmlns:a16="http://schemas.microsoft.com/office/drawing/2014/main" id="{45FE033F-E9AF-3648-B571-94295C793E2B}"/>
              </a:ext>
            </a:extLst>
          </p:cNvPr>
          <p:cNvSpPr>
            <a:spLocks/>
          </p:cNvSpPr>
          <p:nvPr/>
        </p:nvSpPr>
        <p:spPr bwMode="auto">
          <a:xfrm>
            <a:off x="876300" y="4867275"/>
            <a:ext cx="4486275" cy="1762125"/>
          </a:xfrm>
          <a:custGeom>
            <a:avLst/>
            <a:gdLst>
              <a:gd name="T0" fmla="*/ 0 w 4486275"/>
              <a:gd name="T1" fmla="*/ 1762124 h 1762125"/>
              <a:gd name="T2" fmla="*/ 4485954 w 4486275"/>
              <a:gd name="T3" fmla="*/ 1762124 h 1762125"/>
              <a:gd name="T4" fmla="*/ 4485954 w 4486275"/>
              <a:gd name="T5" fmla="*/ 0 h 1762125"/>
              <a:gd name="T6" fmla="*/ 0 w 4486275"/>
              <a:gd name="T7" fmla="*/ 0 h 1762125"/>
              <a:gd name="T8" fmla="*/ 0 w 4486275"/>
              <a:gd name="T9" fmla="*/ 1762124 h 1762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486275" h="1762125">
                <a:moveTo>
                  <a:pt x="0" y="1762124"/>
                </a:moveTo>
                <a:lnTo>
                  <a:pt x="4485954" y="1762124"/>
                </a:lnTo>
                <a:lnTo>
                  <a:pt x="4485954" y="0"/>
                </a:lnTo>
                <a:lnTo>
                  <a:pt x="0" y="0"/>
                </a:lnTo>
                <a:lnTo>
                  <a:pt x="0" y="1762124"/>
                </a:lnTo>
                <a:close/>
              </a:path>
            </a:pathLst>
          </a:custGeom>
          <a:solidFill>
            <a:srgbClr val="00AC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0" name="object 8">
            <a:extLst>
              <a:ext uri="{FF2B5EF4-FFF2-40B4-BE49-F238E27FC236}">
                <a16:creationId xmlns:a16="http://schemas.microsoft.com/office/drawing/2014/main" id="{BD2BB408-0154-FF43-8B8E-0B02DCC6EE4F}"/>
              </a:ext>
            </a:extLst>
          </p:cNvPr>
          <p:cNvSpPr>
            <a:spLocks/>
          </p:cNvSpPr>
          <p:nvPr/>
        </p:nvSpPr>
        <p:spPr bwMode="auto">
          <a:xfrm>
            <a:off x="238125" y="4638675"/>
            <a:ext cx="4486275" cy="1762125"/>
          </a:xfrm>
          <a:custGeom>
            <a:avLst/>
            <a:gdLst>
              <a:gd name="T0" fmla="*/ 0 w 4486275"/>
              <a:gd name="T1" fmla="*/ 1762124 h 1762125"/>
              <a:gd name="T2" fmla="*/ 4485954 w 4486275"/>
              <a:gd name="T3" fmla="*/ 1762124 h 1762125"/>
              <a:gd name="T4" fmla="*/ 4485954 w 4486275"/>
              <a:gd name="T5" fmla="*/ 0 h 1762125"/>
              <a:gd name="T6" fmla="*/ 0 w 4486275"/>
              <a:gd name="T7" fmla="*/ 0 h 1762125"/>
              <a:gd name="T8" fmla="*/ 0 w 4486275"/>
              <a:gd name="T9" fmla="*/ 1762124 h 1762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486275" h="1762125">
                <a:moveTo>
                  <a:pt x="0" y="1762124"/>
                </a:moveTo>
                <a:lnTo>
                  <a:pt x="4485954" y="1762124"/>
                </a:lnTo>
                <a:lnTo>
                  <a:pt x="4485954" y="0"/>
                </a:lnTo>
                <a:lnTo>
                  <a:pt x="0" y="0"/>
                </a:lnTo>
                <a:lnTo>
                  <a:pt x="0" y="1762124"/>
                </a:lnTo>
                <a:close/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1" name="object 9">
            <a:extLst>
              <a:ext uri="{FF2B5EF4-FFF2-40B4-BE49-F238E27FC236}">
                <a16:creationId xmlns:a16="http://schemas.microsoft.com/office/drawing/2014/main" id="{0359BAA0-6547-6441-9E91-69CFFAACF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" y="5010150"/>
            <a:ext cx="3952875" cy="10763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4102" name="Group 1">
            <a:extLst>
              <a:ext uri="{FF2B5EF4-FFF2-40B4-BE49-F238E27FC236}">
                <a16:creationId xmlns:a16="http://schemas.microsoft.com/office/drawing/2014/main" id="{8CC760C4-9B22-3649-AFC2-EFEDCB4E3C29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-457200"/>
            <a:ext cx="2971800" cy="3505200"/>
            <a:chOff x="6287985" y="-447236"/>
            <a:chExt cx="3578225" cy="3723835"/>
          </a:xfrm>
        </p:grpSpPr>
        <p:sp>
          <p:nvSpPr>
            <p:cNvPr id="4105" name="object 3">
              <a:extLst>
                <a:ext uri="{FF2B5EF4-FFF2-40B4-BE49-F238E27FC236}">
                  <a16:creationId xmlns:a16="http://schemas.microsoft.com/office/drawing/2014/main" id="{79AD1F44-67C0-404F-8387-9D846AA11BEC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7058818" y="581818"/>
              <a:ext cx="3332163" cy="2057400"/>
            </a:xfrm>
            <a:custGeom>
              <a:avLst/>
              <a:gdLst>
                <a:gd name="T0" fmla="*/ 1866579 w 3276600"/>
                <a:gd name="T1" fmla="*/ 9866703 h 1381125"/>
                <a:gd name="T2" fmla="*/ 2163042 w 3276600"/>
                <a:gd name="T3" fmla="*/ 9823138 h 1381125"/>
                <a:gd name="T4" fmla="*/ 2143365 w 3276600"/>
                <a:gd name="T5" fmla="*/ 9844922 h 1381125"/>
                <a:gd name="T6" fmla="*/ 1768201 w 3276600"/>
                <a:gd name="T7" fmla="*/ 9801358 h 1381125"/>
                <a:gd name="T8" fmla="*/ 2202339 w 3276600"/>
                <a:gd name="T9" fmla="*/ 9801358 h 1381125"/>
                <a:gd name="T10" fmla="*/ 1748582 w 3276600"/>
                <a:gd name="T11" fmla="*/ 9801358 h 1381125"/>
                <a:gd name="T12" fmla="*/ 3970535 w 3276600"/>
                <a:gd name="T13" fmla="*/ 0 h 1381125"/>
                <a:gd name="T14" fmla="*/ 5927 w 3276600"/>
                <a:gd name="T15" fmla="*/ 196022 h 1381125"/>
                <a:gd name="T16" fmla="*/ 17809 w 3276600"/>
                <a:gd name="T17" fmla="*/ 544514 h 1381125"/>
                <a:gd name="T18" fmla="*/ 41346 w 3276600"/>
                <a:gd name="T19" fmla="*/ 1110815 h 1381125"/>
                <a:gd name="T20" fmla="*/ 82118 w 3276600"/>
                <a:gd name="T21" fmla="*/ 1894922 h 1381125"/>
                <a:gd name="T22" fmla="*/ 147866 w 3276600"/>
                <a:gd name="T23" fmla="*/ 2875061 h 1381125"/>
                <a:gd name="T24" fmla="*/ 181662 w 3276600"/>
                <a:gd name="T25" fmla="*/ 3288893 h 1381125"/>
                <a:gd name="T26" fmla="*/ 208812 w 3276600"/>
                <a:gd name="T27" fmla="*/ 3593826 h 1381125"/>
                <a:gd name="T28" fmla="*/ 237502 w 3276600"/>
                <a:gd name="T29" fmla="*/ 3898757 h 1381125"/>
                <a:gd name="T30" fmla="*/ 267738 w 3276600"/>
                <a:gd name="T31" fmla="*/ 4203686 h 1381125"/>
                <a:gd name="T32" fmla="*/ 299516 w 3276600"/>
                <a:gd name="T33" fmla="*/ 4508620 h 1381125"/>
                <a:gd name="T34" fmla="*/ 332793 w 3276600"/>
                <a:gd name="T35" fmla="*/ 4791772 h 1381125"/>
                <a:gd name="T36" fmla="*/ 367435 w 3276600"/>
                <a:gd name="T37" fmla="*/ 5074921 h 1381125"/>
                <a:gd name="T38" fmla="*/ 428186 w 3276600"/>
                <a:gd name="T39" fmla="*/ 5532317 h 1381125"/>
                <a:gd name="T40" fmla="*/ 547010 w 3276600"/>
                <a:gd name="T41" fmla="*/ 6316428 h 1381125"/>
                <a:gd name="T42" fmla="*/ 632646 w 3276600"/>
                <a:gd name="T43" fmla="*/ 6795603 h 1381125"/>
                <a:gd name="T44" fmla="*/ 677136 w 3276600"/>
                <a:gd name="T45" fmla="*/ 7035196 h 1381125"/>
                <a:gd name="T46" fmla="*/ 738176 w 3276600"/>
                <a:gd name="T47" fmla="*/ 7318345 h 1381125"/>
                <a:gd name="T48" fmla="*/ 817255 w 3276600"/>
                <a:gd name="T49" fmla="*/ 7666838 h 1381125"/>
                <a:gd name="T50" fmla="*/ 899365 w 3276600"/>
                <a:gd name="T51" fmla="*/ 7993548 h 1381125"/>
                <a:gd name="T52" fmla="*/ 1018370 w 3276600"/>
                <a:gd name="T53" fmla="*/ 8429168 h 1381125"/>
                <a:gd name="T54" fmla="*/ 1088383 w 3276600"/>
                <a:gd name="T55" fmla="*/ 8625193 h 1381125"/>
                <a:gd name="T56" fmla="*/ 1159861 w 3276600"/>
                <a:gd name="T57" fmla="*/ 8843001 h 1381125"/>
                <a:gd name="T58" fmla="*/ 1362872 w 3276600"/>
                <a:gd name="T59" fmla="*/ 9300400 h 1381125"/>
                <a:gd name="T60" fmla="*/ 1457480 w 3276600"/>
                <a:gd name="T61" fmla="*/ 9452865 h 1381125"/>
                <a:gd name="T62" fmla="*/ 1534186 w 3276600"/>
                <a:gd name="T63" fmla="*/ 9583551 h 1381125"/>
                <a:gd name="T64" fmla="*/ 2436356 w 3276600"/>
                <a:gd name="T65" fmla="*/ 9583551 h 1381125"/>
                <a:gd name="T66" fmla="*/ 2513055 w 3276600"/>
                <a:gd name="T67" fmla="*/ 9452865 h 1381125"/>
                <a:gd name="T68" fmla="*/ 2607658 w 3276600"/>
                <a:gd name="T69" fmla="*/ 9300400 h 1381125"/>
                <a:gd name="T70" fmla="*/ 2810672 w 3276600"/>
                <a:gd name="T71" fmla="*/ 8843001 h 1381125"/>
                <a:gd name="T72" fmla="*/ 2882144 w 3276600"/>
                <a:gd name="T73" fmla="*/ 8625193 h 1381125"/>
                <a:gd name="T74" fmla="*/ 2952155 w 3276600"/>
                <a:gd name="T75" fmla="*/ 8429168 h 1381125"/>
                <a:gd name="T76" fmla="*/ 3071152 w 3276600"/>
                <a:gd name="T77" fmla="*/ 7993548 h 1381125"/>
                <a:gd name="T78" fmla="*/ 3153255 w 3276600"/>
                <a:gd name="T79" fmla="*/ 7666838 h 1381125"/>
                <a:gd name="T80" fmla="*/ 3232344 w 3276600"/>
                <a:gd name="T81" fmla="*/ 7318345 h 1381125"/>
                <a:gd name="T82" fmla="*/ 3293397 w 3276600"/>
                <a:gd name="T83" fmla="*/ 7035196 h 1381125"/>
                <a:gd name="T84" fmla="*/ 3337891 w 3276600"/>
                <a:gd name="T85" fmla="*/ 6795603 h 1381125"/>
                <a:gd name="T86" fmla="*/ 3423534 w 3276600"/>
                <a:gd name="T87" fmla="*/ 6316428 h 1381125"/>
                <a:gd name="T88" fmla="*/ 3542340 w 3276600"/>
                <a:gd name="T89" fmla="*/ 5532317 h 1381125"/>
                <a:gd name="T90" fmla="*/ 3603076 w 3276600"/>
                <a:gd name="T91" fmla="*/ 5074921 h 1381125"/>
                <a:gd name="T92" fmla="*/ 3637716 w 3276600"/>
                <a:gd name="T93" fmla="*/ 4791772 h 1381125"/>
                <a:gd name="T94" fmla="*/ 3670997 w 3276600"/>
                <a:gd name="T95" fmla="*/ 4508620 h 1381125"/>
                <a:gd name="T96" fmla="*/ 3702782 w 3276600"/>
                <a:gd name="T97" fmla="*/ 4203686 h 1381125"/>
                <a:gd name="T98" fmla="*/ 3733021 w 3276600"/>
                <a:gd name="T99" fmla="*/ 3898757 h 1381125"/>
                <a:gd name="T100" fmla="*/ 3761715 w 3276600"/>
                <a:gd name="T101" fmla="*/ 3593826 h 1381125"/>
                <a:gd name="T102" fmla="*/ 3788863 w 3276600"/>
                <a:gd name="T103" fmla="*/ 3288893 h 1381125"/>
                <a:gd name="T104" fmla="*/ 3814472 w 3276600"/>
                <a:gd name="T105" fmla="*/ 2983963 h 1381125"/>
                <a:gd name="T106" fmla="*/ 3881852 w 3276600"/>
                <a:gd name="T107" fmla="*/ 2003828 h 1381125"/>
                <a:gd name="T108" fmla="*/ 3918464 w 3276600"/>
                <a:gd name="T109" fmla="*/ 1328620 h 1381125"/>
                <a:gd name="T110" fmla="*/ 3952726 w 3276600"/>
                <a:gd name="T111" fmla="*/ 544514 h 1381125"/>
                <a:gd name="T112" fmla="*/ 3964614 w 3276600"/>
                <a:gd name="T113" fmla="*/ 196022 h 13811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276600" h="1381125">
                  <a:moveTo>
                    <a:pt x="1752383" y="1377695"/>
                  </a:moveTo>
                  <a:lnTo>
                    <a:pt x="1523974" y="1377695"/>
                  </a:lnTo>
                  <a:lnTo>
                    <a:pt x="1540241" y="1380743"/>
                  </a:lnTo>
                  <a:lnTo>
                    <a:pt x="1736114" y="1380743"/>
                  </a:lnTo>
                  <a:lnTo>
                    <a:pt x="1752383" y="1377695"/>
                  </a:lnTo>
                  <a:close/>
                </a:path>
                <a:path w="3276600" h="1381125">
                  <a:moveTo>
                    <a:pt x="1784873" y="1374647"/>
                  </a:moveTo>
                  <a:lnTo>
                    <a:pt x="1491487" y="1374647"/>
                  </a:lnTo>
                  <a:lnTo>
                    <a:pt x="1507723" y="1377695"/>
                  </a:lnTo>
                  <a:lnTo>
                    <a:pt x="1768636" y="1377695"/>
                  </a:lnTo>
                  <a:lnTo>
                    <a:pt x="1784873" y="1374647"/>
                  </a:lnTo>
                  <a:close/>
                </a:path>
                <a:path w="3276600" h="1381125">
                  <a:moveTo>
                    <a:pt x="1817300" y="1371599"/>
                  </a:moveTo>
                  <a:lnTo>
                    <a:pt x="1459063" y="1371599"/>
                  </a:lnTo>
                  <a:lnTo>
                    <a:pt x="1475267" y="1374647"/>
                  </a:lnTo>
                  <a:lnTo>
                    <a:pt x="1801095" y="1374647"/>
                  </a:lnTo>
                  <a:lnTo>
                    <a:pt x="1817300" y="1371599"/>
                  </a:lnTo>
                  <a:close/>
                </a:path>
                <a:path w="3276600" h="1381125">
                  <a:moveTo>
                    <a:pt x="1865822" y="1365503"/>
                  </a:moveTo>
                  <a:lnTo>
                    <a:pt x="1410542" y="1365503"/>
                  </a:lnTo>
                  <a:lnTo>
                    <a:pt x="1442874" y="1371599"/>
                  </a:lnTo>
                  <a:lnTo>
                    <a:pt x="1833490" y="1371599"/>
                  </a:lnTo>
                  <a:lnTo>
                    <a:pt x="1865822" y="1365503"/>
                  </a:lnTo>
                  <a:close/>
                </a:path>
                <a:path w="3276600" h="1381125">
                  <a:moveTo>
                    <a:pt x="3276357" y="0"/>
                  </a:moveTo>
                  <a:lnTo>
                    <a:pt x="0" y="0"/>
                  </a:lnTo>
                  <a:lnTo>
                    <a:pt x="1934" y="12191"/>
                  </a:lnTo>
                  <a:lnTo>
                    <a:pt x="4890" y="27431"/>
                  </a:lnTo>
                  <a:lnTo>
                    <a:pt x="8006" y="45719"/>
                  </a:lnTo>
                  <a:lnTo>
                    <a:pt x="11274" y="60959"/>
                  </a:lnTo>
                  <a:lnTo>
                    <a:pt x="14696" y="76199"/>
                  </a:lnTo>
                  <a:lnTo>
                    <a:pt x="18273" y="91439"/>
                  </a:lnTo>
                  <a:lnTo>
                    <a:pt x="22003" y="109727"/>
                  </a:lnTo>
                  <a:lnTo>
                    <a:pt x="34117" y="155447"/>
                  </a:lnTo>
                  <a:lnTo>
                    <a:pt x="47614" y="201167"/>
                  </a:lnTo>
                  <a:lnTo>
                    <a:pt x="52421" y="219455"/>
                  </a:lnTo>
                  <a:lnTo>
                    <a:pt x="67762" y="265175"/>
                  </a:lnTo>
                  <a:lnTo>
                    <a:pt x="84484" y="310895"/>
                  </a:lnTo>
                  <a:lnTo>
                    <a:pt x="102585" y="356615"/>
                  </a:lnTo>
                  <a:lnTo>
                    <a:pt x="122014" y="402335"/>
                  </a:lnTo>
                  <a:lnTo>
                    <a:pt x="135674" y="429767"/>
                  </a:lnTo>
                  <a:lnTo>
                    <a:pt x="142717" y="445007"/>
                  </a:lnTo>
                  <a:lnTo>
                    <a:pt x="149902" y="460247"/>
                  </a:lnTo>
                  <a:lnTo>
                    <a:pt x="157228" y="475487"/>
                  </a:lnTo>
                  <a:lnTo>
                    <a:pt x="164695" y="490727"/>
                  </a:lnTo>
                  <a:lnTo>
                    <a:pt x="172304" y="502919"/>
                  </a:lnTo>
                  <a:lnTo>
                    <a:pt x="180055" y="518159"/>
                  </a:lnTo>
                  <a:lnTo>
                    <a:pt x="187947" y="533399"/>
                  </a:lnTo>
                  <a:lnTo>
                    <a:pt x="195980" y="545591"/>
                  </a:lnTo>
                  <a:lnTo>
                    <a:pt x="204155" y="560831"/>
                  </a:lnTo>
                  <a:lnTo>
                    <a:pt x="212472" y="576071"/>
                  </a:lnTo>
                  <a:lnTo>
                    <a:pt x="220929" y="588263"/>
                  </a:lnTo>
                  <a:lnTo>
                    <a:pt x="229529" y="603503"/>
                  </a:lnTo>
                  <a:lnTo>
                    <a:pt x="238269" y="615695"/>
                  </a:lnTo>
                  <a:lnTo>
                    <a:pt x="247151" y="630935"/>
                  </a:lnTo>
                  <a:lnTo>
                    <a:pt x="256174" y="643127"/>
                  </a:lnTo>
                  <a:lnTo>
                    <a:pt x="265330" y="658367"/>
                  </a:lnTo>
                  <a:lnTo>
                    <a:pt x="274610" y="670559"/>
                  </a:lnTo>
                  <a:lnTo>
                    <a:pt x="284014" y="682751"/>
                  </a:lnTo>
                  <a:lnTo>
                    <a:pt x="293543" y="697991"/>
                  </a:lnTo>
                  <a:lnTo>
                    <a:pt x="303196" y="710183"/>
                  </a:lnTo>
                  <a:lnTo>
                    <a:pt x="312974" y="722375"/>
                  </a:lnTo>
                  <a:lnTo>
                    <a:pt x="322875" y="737615"/>
                  </a:lnTo>
                  <a:lnTo>
                    <a:pt x="353325" y="774191"/>
                  </a:lnTo>
                  <a:lnTo>
                    <a:pt x="384892" y="810767"/>
                  </a:lnTo>
                  <a:lnTo>
                    <a:pt x="417575" y="847343"/>
                  </a:lnTo>
                  <a:lnTo>
                    <a:pt x="451375" y="883919"/>
                  </a:lnTo>
                  <a:lnTo>
                    <a:pt x="486245" y="917447"/>
                  </a:lnTo>
                  <a:lnTo>
                    <a:pt x="510007" y="941831"/>
                  </a:lnTo>
                  <a:lnTo>
                    <a:pt x="522040" y="950975"/>
                  </a:lnTo>
                  <a:lnTo>
                    <a:pt x="534175" y="963167"/>
                  </a:lnTo>
                  <a:lnTo>
                    <a:pt x="546411" y="972311"/>
                  </a:lnTo>
                  <a:lnTo>
                    <a:pt x="558750" y="984503"/>
                  </a:lnTo>
                  <a:lnTo>
                    <a:pt x="571189" y="993647"/>
                  </a:lnTo>
                  <a:lnTo>
                    <a:pt x="583731" y="1005839"/>
                  </a:lnTo>
                  <a:lnTo>
                    <a:pt x="609119" y="1024127"/>
                  </a:lnTo>
                  <a:lnTo>
                    <a:pt x="621966" y="1036319"/>
                  </a:lnTo>
                  <a:lnTo>
                    <a:pt x="634915" y="1045463"/>
                  </a:lnTo>
                  <a:lnTo>
                    <a:pt x="674372" y="1072895"/>
                  </a:lnTo>
                  <a:lnTo>
                    <a:pt x="687728" y="1085087"/>
                  </a:lnTo>
                  <a:lnTo>
                    <a:pt x="728398" y="1112519"/>
                  </a:lnTo>
                  <a:lnTo>
                    <a:pt x="742126" y="1118615"/>
                  </a:lnTo>
                  <a:lnTo>
                    <a:pt x="797789" y="1155191"/>
                  </a:lnTo>
                  <a:lnTo>
                    <a:pt x="811893" y="1161287"/>
                  </a:lnTo>
                  <a:lnTo>
                    <a:pt x="840326" y="1179575"/>
                  </a:lnTo>
                  <a:lnTo>
                    <a:pt x="854656" y="1185671"/>
                  </a:lnTo>
                  <a:lnTo>
                    <a:pt x="869061" y="1194815"/>
                  </a:lnTo>
                  <a:lnTo>
                    <a:pt x="898098" y="1207007"/>
                  </a:lnTo>
                  <a:lnTo>
                    <a:pt x="912730" y="1216151"/>
                  </a:lnTo>
                  <a:lnTo>
                    <a:pt x="942221" y="1228343"/>
                  </a:lnTo>
                  <a:lnTo>
                    <a:pt x="957080" y="1237487"/>
                  </a:lnTo>
                  <a:lnTo>
                    <a:pt x="1078315" y="1286255"/>
                  </a:lnTo>
                  <a:lnTo>
                    <a:pt x="1093695" y="1289303"/>
                  </a:lnTo>
                  <a:lnTo>
                    <a:pt x="1124597" y="1301495"/>
                  </a:lnTo>
                  <a:lnTo>
                    <a:pt x="1140117" y="1304543"/>
                  </a:lnTo>
                  <a:lnTo>
                    <a:pt x="1171298" y="1316735"/>
                  </a:lnTo>
                  <a:lnTo>
                    <a:pt x="1202666" y="1322831"/>
                  </a:lnTo>
                  <a:lnTo>
                    <a:pt x="1218419" y="1328927"/>
                  </a:lnTo>
                  <a:lnTo>
                    <a:pt x="1250067" y="1335023"/>
                  </a:lnTo>
                  <a:lnTo>
                    <a:pt x="1265961" y="1341119"/>
                  </a:lnTo>
                  <a:lnTo>
                    <a:pt x="1394400" y="1365503"/>
                  </a:lnTo>
                  <a:lnTo>
                    <a:pt x="1881965" y="1365503"/>
                  </a:lnTo>
                  <a:lnTo>
                    <a:pt x="2010403" y="1341119"/>
                  </a:lnTo>
                  <a:lnTo>
                    <a:pt x="2026296" y="1335023"/>
                  </a:lnTo>
                  <a:lnTo>
                    <a:pt x="2057940" y="1328927"/>
                  </a:lnTo>
                  <a:lnTo>
                    <a:pt x="2073692" y="1322831"/>
                  </a:lnTo>
                  <a:lnTo>
                    <a:pt x="2105057" y="1316735"/>
                  </a:lnTo>
                  <a:lnTo>
                    <a:pt x="2136236" y="1304543"/>
                  </a:lnTo>
                  <a:lnTo>
                    <a:pt x="2151756" y="1301495"/>
                  </a:lnTo>
                  <a:lnTo>
                    <a:pt x="2182657" y="1289303"/>
                  </a:lnTo>
                  <a:lnTo>
                    <a:pt x="2198038" y="1286255"/>
                  </a:lnTo>
                  <a:lnTo>
                    <a:pt x="2319276" y="1237487"/>
                  </a:lnTo>
                  <a:lnTo>
                    <a:pt x="2334133" y="1228343"/>
                  </a:lnTo>
                  <a:lnTo>
                    <a:pt x="2363621" y="1216151"/>
                  </a:lnTo>
                  <a:lnTo>
                    <a:pt x="2378252" y="1207007"/>
                  </a:lnTo>
                  <a:lnTo>
                    <a:pt x="2407289" y="1194815"/>
                  </a:lnTo>
                  <a:lnTo>
                    <a:pt x="2421694" y="1185671"/>
                  </a:lnTo>
                  <a:lnTo>
                    <a:pt x="2436024" y="1179575"/>
                  </a:lnTo>
                  <a:lnTo>
                    <a:pt x="2464457" y="1161287"/>
                  </a:lnTo>
                  <a:lnTo>
                    <a:pt x="2478560" y="1155191"/>
                  </a:lnTo>
                  <a:lnTo>
                    <a:pt x="2534216" y="1118615"/>
                  </a:lnTo>
                  <a:lnTo>
                    <a:pt x="2547941" y="1112519"/>
                  </a:lnTo>
                  <a:lnTo>
                    <a:pt x="2588608" y="1085087"/>
                  </a:lnTo>
                  <a:lnTo>
                    <a:pt x="2601965" y="1072895"/>
                  </a:lnTo>
                  <a:lnTo>
                    <a:pt x="2641427" y="1045463"/>
                  </a:lnTo>
                  <a:lnTo>
                    <a:pt x="2654377" y="1036319"/>
                  </a:lnTo>
                  <a:lnTo>
                    <a:pt x="2667226" y="1024127"/>
                  </a:lnTo>
                  <a:lnTo>
                    <a:pt x="2692619" y="1005839"/>
                  </a:lnTo>
                  <a:lnTo>
                    <a:pt x="2705163" y="993647"/>
                  </a:lnTo>
                  <a:lnTo>
                    <a:pt x="2717605" y="984503"/>
                  </a:lnTo>
                  <a:lnTo>
                    <a:pt x="2729946" y="972311"/>
                  </a:lnTo>
                  <a:lnTo>
                    <a:pt x="2742184" y="963167"/>
                  </a:lnTo>
                  <a:lnTo>
                    <a:pt x="2754321" y="950975"/>
                  </a:lnTo>
                  <a:lnTo>
                    <a:pt x="2766356" y="941831"/>
                  </a:lnTo>
                  <a:lnTo>
                    <a:pt x="2790120" y="917447"/>
                  </a:lnTo>
                  <a:lnTo>
                    <a:pt x="2824990" y="883919"/>
                  </a:lnTo>
                  <a:lnTo>
                    <a:pt x="2858787" y="847343"/>
                  </a:lnTo>
                  <a:lnTo>
                    <a:pt x="2891465" y="810767"/>
                  </a:lnTo>
                  <a:lnTo>
                    <a:pt x="2923025" y="774191"/>
                  </a:lnTo>
                  <a:lnTo>
                    <a:pt x="2953468" y="737615"/>
                  </a:lnTo>
                  <a:lnTo>
                    <a:pt x="2963368" y="722375"/>
                  </a:lnTo>
                  <a:lnTo>
                    <a:pt x="2973143" y="710183"/>
                  </a:lnTo>
                  <a:lnTo>
                    <a:pt x="2982795" y="697991"/>
                  </a:lnTo>
                  <a:lnTo>
                    <a:pt x="2992322" y="682751"/>
                  </a:lnTo>
                  <a:lnTo>
                    <a:pt x="3001726" y="670559"/>
                  </a:lnTo>
                  <a:lnTo>
                    <a:pt x="3011005" y="658367"/>
                  </a:lnTo>
                  <a:lnTo>
                    <a:pt x="3020161" y="643127"/>
                  </a:lnTo>
                  <a:lnTo>
                    <a:pt x="3029188" y="630935"/>
                  </a:lnTo>
                  <a:lnTo>
                    <a:pt x="3038073" y="615695"/>
                  </a:lnTo>
                  <a:lnTo>
                    <a:pt x="3046816" y="603503"/>
                  </a:lnTo>
                  <a:lnTo>
                    <a:pt x="3055417" y="588263"/>
                  </a:lnTo>
                  <a:lnTo>
                    <a:pt x="3063877" y="576071"/>
                  </a:lnTo>
                  <a:lnTo>
                    <a:pt x="3072194" y="560831"/>
                  </a:lnTo>
                  <a:lnTo>
                    <a:pt x="3080369" y="545591"/>
                  </a:lnTo>
                  <a:lnTo>
                    <a:pt x="3088403" y="533399"/>
                  </a:lnTo>
                  <a:lnTo>
                    <a:pt x="3096295" y="518159"/>
                  </a:lnTo>
                  <a:lnTo>
                    <a:pt x="3104046" y="502919"/>
                  </a:lnTo>
                  <a:lnTo>
                    <a:pt x="3111655" y="490727"/>
                  </a:lnTo>
                  <a:lnTo>
                    <a:pt x="3119123" y="475487"/>
                  </a:lnTo>
                  <a:lnTo>
                    <a:pt x="3126449" y="460247"/>
                  </a:lnTo>
                  <a:lnTo>
                    <a:pt x="3133634" y="445007"/>
                  </a:lnTo>
                  <a:lnTo>
                    <a:pt x="3140678" y="429767"/>
                  </a:lnTo>
                  <a:lnTo>
                    <a:pt x="3147580" y="417575"/>
                  </a:lnTo>
                  <a:lnTo>
                    <a:pt x="3167442" y="371855"/>
                  </a:lnTo>
                  <a:lnTo>
                    <a:pt x="3186000" y="326135"/>
                  </a:lnTo>
                  <a:lnTo>
                    <a:pt x="3203179" y="280415"/>
                  </a:lnTo>
                  <a:lnTo>
                    <a:pt x="3218976" y="234695"/>
                  </a:lnTo>
                  <a:lnTo>
                    <a:pt x="3228740" y="201167"/>
                  </a:lnTo>
                  <a:lnTo>
                    <a:pt x="3233391" y="185927"/>
                  </a:lnTo>
                  <a:lnTo>
                    <a:pt x="3246427" y="140207"/>
                  </a:lnTo>
                  <a:lnTo>
                    <a:pt x="3258083" y="91439"/>
                  </a:lnTo>
                  <a:lnTo>
                    <a:pt x="3261662" y="76199"/>
                  </a:lnTo>
                  <a:lnTo>
                    <a:pt x="3265087" y="60959"/>
                  </a:lnTo>
                  <a:lnTo>
                    <a:pt x="3268360" y="45719"/>
                  </a:lnTo>
                  <a:lnTo>
                    <a:pt x="3271471" y="27431"/>
                  </a:lnTo>
                  <a:lnTo>
                    <a:pt x="3274424" y="12191"/>
                  </a:lnTo>
                  <a:lnTo>
                    <a:pt x="3276357" y="0"/>
                  </a:lnTo>
                  <a:close/>
                </a:path>
              </a:pathLst>
            </a:custGeom>
            <a:solidFill>
              <a:srgbClr val="A6D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6" name="object 4">
              <a:extLst>
                <a:ext uri="{FF2B5EF4-FFF2-40B4-BE49-F238E27FC236}">
                  <a16:creationId xmlns:a16="http://schemas.microsoft.com/office/drawing/2014/main" id="{1BBEA9BC-CE77-D441-A8F1-4D67EA2ADFEB}"/>
                </a:ext>
              </a:extLst>
            </p:cNvPr>
            <p:cNvSpPr>
              <a:spLocks/>
            </p:cNvSpPr>
            <p:nvPr/>
          </p:nvSpPr>
          <p:spPr bwMode="auto">
            <a:xfrm rot="-769237">
              <a:off x="6287985" y="-447236"/>
              <a:ext cx="3578225" cy="2134236"/>
            </a:xfrm>
            <a:custGeom>
              <a:avLst/>
              <a:gdLst>
                <a:gd name="T0" fmla="*/ 1734628 w 3590925"/>
                <a:gd name="T1" fmla="*/ 3410759 h 1874520"/>
                <a:gd name="T2" fmla="*/ 1985251 w 3590925"/>
                <a:gd name="T3" fmla="*/ 3399667 h 1874520"/>
                <a:gd name="T4" fmla="*/ 1967428 w 3590925"/>
                <a:gd name="T5" fmla="*/ 3405211 h 1874520"/>
                <a:gd name="T6" fmla="*/ 1609883 w 3590925"/>
                <a:gd name="T7" fmla="*/ 3388573 h 1874520"/>
                <a:gd name="T8" fmla="*/ 2038607 w 3590925"/>
                <a:gd name="T9" fmla="*/ 3388573 h 1874520"/>
                <a:gd name="T10" fmla="*/ 2188 w 3590925"/>
                <a:gd name="T11" fmla="*/ 199652 h 1874520"/>
                <a:gd name="T12" fmla="*/ 17161 w 3590925"/>
                <a:gd name="T13" fmla="*/ 499133 h 1874520"/>
                <a:gd name="T14" fmla="*/ 35025 w 3590925"/>
                <a:gd name="T15" fmla="*/ 693242 h 1874520"/>
                <a:gd name="T16" fmla="*/ 54666 w 3590925"/>
                <a:gd name="T17" fmla="*/ 854076 h 1874520"/>
                <a:gd name="T18" fmla="*/ 68469 w 3590925"/>
                <a:gd name="T19" fmla="*/ 953903 h 1874520"/>
                <a:gd name="T20" fmla="*/ 83791 w 3590925"/>
                <a:gd name="T21" fmla="*/ 1048184 h 1874520"/>
                <a:gd name="T22" fmla="*/ 100627 w 3590925"/>
                <a:gd name="T23" fmla="*/ 1142464 h 1874520"/>
                <a:gd name="T24" fmla="*/ 118978 w 3590925"/>
                <a:gd name="T25" fmla="*/ 1236746 h 1874520"/>
                <a:gd name="T26" fmla="*/ 138844 w 3590925"/>
                <a:gd name="T27" fmla="*/ 1325481 h 1874520"/>
                <a:gd name="T28" fmla="*/ 160169 w 3590925"/>
                <a:gd name="T29" fmla="*/ 1419762 h 1874520"/>
                <a:gd name="T30" fmla="*/ 182892 w 3590925"/>
                <a:gd name="T31" fmla="*/ 1508498 h 1874520"/>
                <a:gd name="T32" fmla="*/ 207012 w 3590925"/>
                <a:gd name="T33" fmla="*/ 1597232 h 1874520"/>
                <a:gd name="T34" fmla="*/ 250320 w 3590925"/>
                <a:gd name="T35" fmla="*/ 1741428 h 1874520"/>
                <a:gd name="T36" fmla="*/ 307418 w 3590925"/>
                <a:gd name="T37" fmla="*/ 1913353 h 1874520"/>
                <a:gd name="T38" fmla="*/ 359031 w 3590925"/>
                <a:gd name="T39" fmla="*/ 2046456 h 1874520"/>
                <a:gd name="T40" fmla="*/ 391633 w 3590925"/>
                <a:gd name="T41" fmla="*/ 2124096 h 1874520"/>
                <a:gd name="T42" fmla="*/ 425462 w 3590925"/>
                <a:gd name="T43" fmla="*/ 2201741 h 1874520"/>
                <a:gd name="T44" fmla="*/ 460517 w 3590925"/>
                <a:gd name="T45" fmla="*/ 2279384 h 1874520"/>
                <a:gd name="T46" fmla="*/ 496797 w 3590925"/>
                <a:gd name="T47" fmla="*/ 2351483 h 1874520"/>
                <a:gd name="T48" fmla="*/ 534307 w 3590925"/>
                <a:gd name="T49" fmla="*/ 2423579 h 1874520"/>
                <a:gd name="T50" fmla="*/ 586017 w 3590925"/>
                <a:gd name="T51" fmla="*/ 2517862 h 1874520"/>
                <a:gd name="T52" fmla="*/ 653169 w 3590925"/>
                <a:gd name="T53" fmla="*/ 2623233 h 1874520"/>
                <a:gd name="T54" fmla="*/ 708902 w 3590925"/>
                <a:gd name="T55" fmla="*/ 2706421 h 1874520"/>
                <a:gd name="T56" fmla="*/ 766426 w 3590925"/>
                <a:gd name="T57" fmla="*/ 2789612 h 1874520"/>
                <a:gd name="T58" fmla="*/ 840789 w 3590925"/>
                <a:gd name="T59" fmla="*/ 2878347 h 1874520"/>
                <a:gd name="T60" fmla="*/ 964289 w 3590925"/>
                <a:gd name="T61" fmla="*/ 3016996 h 1874520"/>
                <a:gd name="T62" fmla="*/ 1028030 w 3590925"/>
                <a:gd name="T63" fmla="*/ 3072456 h 1874520"/>
                <a:gd name="T64" fmla="*/ 1109569 w 3590925"/>
                <a:gd name="T65" fmla="*/ 3144553 h 1874520"/>
                <a:gd name="T66" fmla="*/ 1277606 w 3590925"/>
                <a:gd name="T67" fmla="*/ 3261016 h 1874520"/>
                <a:gd name="T68" fmla="*/ 1346260 w 3590925"/>
                <a:gd name="T69" fmla="*/ 3294294 h 1874520"/>
                <a:gd name="T70" fmla="*/ 1398283 w 3590925"/>
                <a:gd name="T71" fmla="*/ 3322023 h 1874520"/>
                <a:gd name="T72" fmla="*/ 1592132 w 3590925"/>
                <a:gd name="T73" fmla="*/ 3388573 h 1874520"/>
                <a:gd name="T74" fmla="*/ 2215279 w 3590925"/>
                <a:gd name="T75" fmla="*/ 3333114 h 1874520"/>
                <a:gd name="T76" fmla="*/ 2284954 w 3590925"/>
                <a:gd name="T77" fmla="*/ 3305385 h 1874520"/>
                <a:gd name="T78" fmla="*/ 2353808 w 3590925"/>
                <a:gd name="T79" fmla="*/ 3266563 h 1874520"/>
                <a:gd name="T80" fmla="*/ 2505740 w 3590925"/>
                <a:gd name="T81" fmla="*/ 3166734 h 1874520"/>
                <a:gd name="T82" fmla="*/ 2588094 w 3590925"/>
                <a:gd name="T83" fmla="*/ 3105732 h 1874520"/>
                <a:gd name="T84" fmla="*/ 2668390 w 3590925"/>
                <a:gd name="T85" fmla="*/ 3028088 h 1874520"/>
                <a:gd name="T86" fmla="*/ 2792557 w 3590925"/>
                <a:gd name="T87" fmla="*/ 2900530 h 1874520"/>
                <a:gd name="T88" fmla="*/ 2852632 w 3590925"/>
                <a:gd name="T89" fmla="*/ 2822890 h 1874520"/>
                <a:gd name="T90" fmla="*/ 2911050 w 3590925"/>
                <a:gd name="T91" fmla="*/ 2750789 h 1874520"/>
                <a:gd name="T92" fmla="*/ 2981557 w 3590925"/>
                <a:gd name="T93" fmla="*/ 2645417 h 1874520"/>
                <a:gd name="T94" fmla="*/ 3035949 w 3590925"/>
                <a:gd name="T95" fmla="*/ 2562229 h 1874520"/>
                <a:gd name="T96" fmla="*/ 3088553 w 3590925"/>
                <a:gd name="T97" fmla="*/ 2467946 h 1874520"/>
                <a:gd name="T98" fmla="*/ 3139327 w 3590925"/>
                <a:gd name="T99" fmla="*/ 2373666 h 1874520"/>
                <a:gd name="T100" fmla="*/ 3176018 w 3590925"/>
                <a:gd name="T101" fmla="*/ 2301568 h 1874520"/>
                <a:gd name="T102" fmla="*/ 3211483 w 3590925"/>
                <a:gd name="T103" fmla="*/ 2229470 h 1874520"/>
                <a:gd name="T104" fmla="*/ 3245718 w 3590925"/>
                <a:gd name="T105" fmla="*/ 2151828 h 1874520"/>
                <a:gd name="T106" fmla="*/ 3278730 w 3590925"/>
                <a:gd name="T107" fmla="*/ 2074185 h 1874520"/>
                <a:gd name="T108" fmla="*/ 3310513 w 3590925"/>
                <a:gd name="T109" fmla="*/ 1990995 h 1874520"/>
                <a:gd name="T110" fmla="*/ 3379759 w 3590925"/>
                <a:gd name="T111" fmla="*/ 1796887 h 1874520"/>
                <a:gd name="T112" fmla="*/ 3433128 w 3590925"/>
                <a:gd name="T113" fmla="*/ 1624962 h 1874520"/>
                <a:gd name="T114" fmla="*/ 3457715 w 3590925"/>
                <a:gd name="T115" fmla="*/ 1536227 h 1874520"/>
                <a:gd name="T116" fmla="*/ 3480903 w 3590925"/>
                <a:gd name="T117" fmla="*/ 1447492 h 1874520"/>
                <a:gd name="T118" fmla="*/ 3502694 w 3590925"/>
                <a:gd name="T119" fmla="*/ 1358757 h 1874520"/>
                <a:gd name="T120" fmla="*/ 3523059 w 3590925"/>
                <a:gd name="T121" fmla="*/ 1264474 h 18745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90925" h="1874520">
                  <a:moveTo>
                    <a:pt x="1966801" y="1871471"/>
                  </a:moveTo>
                  <a:lnTo>
                    <a:pt x="1747917" y="1871471"/>
                  </a:lnTo>
                  <a:lnTo>
                    <a:pt x="1766114" y="1874519"/>
                  </a:lnTo>
                  <a:lnTo>
                    <a:pt x="1948604" y="1874519"/>
                  </a:lnTo>
                  <a:lnTo>
                    <a:pt x="1966801" y="1871471"/>
                  </a:lnTo>
                </a:path>
                <a:path w="3590925" h="1874520">
                  <a:moveTo>
                    <a:pt x="2021286" y="1868423"/>
                  </a:moveTo>
                  <a:lnTo>
                    <a:pt x="1693432" y="1868423"/>
                  </a:lnTo>
                  <a:lnTo>
                    <a:pt x="1711576" y="1871471"/>
                  </a:lnTo>
                  <a:lnTo>
                    <a:pt x="2003142" y="1871471"/>
                  </a:lnTo>
                  <a:lnTo>
                    <a:pt x="2021286" y="1868423"/>
                  </a:lnTo>
                </a:path>
                <a:path w="3590925" h="1874520">
                  <a:moveTo>
                    <a:pt x="2075612" y="1862327"/>
                  </a:moveTo>
                  <a:lnTo>
                    <a:pt x="1639106" y="1862327"/>
                  </a:lnTo>
                  <a:lnTo>
                    <a:pt x="1675306" y="1868423"/>
                  </a:lnTo>
                  <a:lnTo>
                    <a:pt x="2039412" y="1868423"/>
                  </a:lnTo>
                  <a:lnTo>
                    <a:pt x="2075612" y="1862327"/>
                  </a:lnTo>
                </a:path>
                <a:path w="3590925" h="1874520">
                  <a:moveTo>
                    <a:pt x="88" y="0"/>
                  </a:moveTo>
                  <a:lnTo>
                    <a:pt x="356" y="54863"/>
                  </a:lnTo>
                  <a:lnTo>
                    <a:pt x="2228" y="109727"/>
                  </a:lnTo>
                  <a:lnTo>
                    <a:pt x="5705" y="164591"/>
                  </a:lnTo>
                  <a:lnTo>
                    <a:pt x="10787" y="219455"/>
                  </a:lnTo>
                  <a:lnTo>
                    <a:pt x="17473" y="274319"/>
                  </a:lnTo>
                  <a:lnTo>
                    <a:pt x="22823" y="307847"/>
                  </a:lnTo>
                  <a:lnTo>
                    <a:pt x="25765" y="326135"/>
                  </a:lnTo>
                  <a:lnTo>
                    <a:pt x="35661" y="380999"/>
                  </a:lnTo>
                  <a:lnTo>
                    <a:pt x="47144" y="435863"/>
                  </a:lnTo>
                  <a:lnTo>
                    <a:pt x="51315" y="451103"/>
                  </a:lnTo>
                  <a:lnTo>
                    <a:pt x="55658" y="469391"/>
                  </a:lnTo>
                  <a:lnTo>
                    <a:pt x="60171" y="487679"/>
                  </a:lnTo>
                  <a:lnTo>
                    <a:pt x="64856" y="505967"/>
                  </a:lnTo>
                  <a:lnTo>
                    <a:pt x="69713" y="524255"/>
                  </a:lnTo>
                  <a:lnTo>
                    <a:pt x="74741" y="539495"/>
                  </a:lnTo>
                  <a:lnTo>
                    <a:pt x="79941" y="557783"/>
                  </a:lnTo>
                  <a:lnTo>
                    <a:pt x="85312" y="576071"/>
                  </a:lnTo>
                  <a:lnTo>
                    <a:pt x="90854" y="591311"/>
                  </a:lnTo>
                  <a:lnTo>
                    <a:pt x="96568" y="609599"/>
                  </a:lnTo>
                  <a:lnTo>
                    <a:pt x="102453" y="627887"/>
                  </a:lnTo>
                  <a:lnTo>
                    <a:pt x="108510" y="643127"/>
                  </a:lnTo>
                  <a:lnTo>
                    <a:pt x="114738" y="661415"/>
                  </a:lnTo>
                  <a:lnTo>
                    <a:pt x="121138" y="679703"/>
                  </a:lnTo>
                  <a:lnTo>
                    <a:pt x="127709" y="694943"/>
                  </a:lnTo>
                  <a:lnTo>
                    <a:pt x="134451" y="713231"/>
                  </a:lnTo>
                  <a:lnTo>
                    <a:pt x="141365" y="728471"/>
                  </a:lnTo>
                  <a:lnTo>
                    <a:pt x="148444" y="746759"/>
                  </a:lnTo>
                  <a:lnTo>
                    <a:pt x="155681" y="761999"/>
                  </a:lnTo>
                  <a:lnTo>
                    <a:pt x="163076" y="780287"/>
                  </a:lnTo>
                  <a:lnTo>
                    <a:pt x="170630" y="795527"/>
                  </a:lnTo>
                  <a:lnTo>
                    <a:pt x="178341" y="813815"/>
                  </a:lnTo>
                  <a:lnTo>
                    <a:pt x="186211" y="829055"/>
                  </a:lnTo>
                  <a:lnTo>
                    <a:pt x="194239" y="844295"/>
                  </a:lnTo>
                  <a:lnTo>
                    <a:pt x="202425" y="862583"/>
                  </a:lnTo>
                  <a:lnTo>
                    <a:pt x="210770" y="877823"/>
                  </a:lnTo>
                  <a:lnTo>
                    <a:pt x="219272" y="893063"/>
                  </a:lnTo>
                  <a:lnTo>
                    <a:pt x="227933" y="911351"/>
                  </a:lnTo>
                  <a:lnTo>
                    <a:pt x="254864" y="957071"/>
                  </a:lnTo>
                  <a:lnTo>
                    <a:pt x="273610" y="987551"/>
                  </a:lnTo>
                  <a:lnTo>
                    <a:pt x="283219" y="1005839"/>
                  </a:lnTo>
                  <a:lnTo>
                    <a:pt x="312998" y="1051559"/>
                  </a:lnTo>
                  <a:lnTo>
                    <a:pt x="344112" y="1094231"/>
                  </a:lnTo>
                  <a:lnTo>
                    <a:pt x="354761" y="1109471"/>
                  </a:lnTo>
                  <a:lnTo>
                    <a:pt x="365548" y="1124711"/>
                  </a:lnTo>
                  <a:lnTo>
                    <a:pt x="376474" y="1139951"/>
                  </a:lnTo>
                  <a:lnTo>
                    <a:pt x="387539" y="1155191"/>
                  </a:lnTo>
                  <a:lnTo>
                    <a:pt x="398742" y="1167383"/>
                  </a:lnTo>
                  <a:lnTo>
                    <a:pt x="410084" y="1182623"/>
                  </a:lnTo>
                  <a:lnTo>
                    <a:pt x="421564" y="1197863"/>
                  </a:lnTo>
                  <a:lnTo>
                    <a:pt x="433184" y="1210055"/>
                  </a:lnTo>
                  <a:lnTo>
                    <a:pt x="444942" y="1225295"/>
                  </a:lnTo>
                  <a:lnTo>
                    <a:pt x="456839" y="1237487"/>
                  </a:lnTo>
                  <a:lnTo>
                    <a:pt x="468875" y="1252727"/>
                  </a:lnTo>
                  <a:lnTo>
                    <a:pt x="481049" y="1264919"/>
                  </a:lnTo>
                  <a:lnTo>
                    <a:pt x="493363" y="1280159"/>
                  </a:lnTo>
                  <a:lnTo>
                    <a:pt x="505815" y="1292351"/>
                  </a:lnTo>
                  <a:lnTo>
                    <a:pt x="518407" y="1304543"/>
                  </a:lnTo>
                  <a:lnTo>
                    <a:pt x="531137" y="1319783"/>
                  </a:lnTo>
                  <a:lnTo>
                    <a:pt x="544006" y="1331975"/>
                  </a:lnTo>
                  <a:lnTo>
                    <a:pt x="570102" y="1356359"/>
                  </a:lnTo>
                  <a:lnTo>
                    <a:pt x="583321" y="1371599"/>
                  </a:lnTo>
                  <a:lnTo>
                    <a:pt x="596654" y="1383791"/>
                  </a:lnTo>
                  <a:lnTo>
                    <a:pt x="623660" y="1408175"/>
                  </a:lnTo>
                  <a:lnTo>
                    <a:pt x="651123" y="1432559"/>
                  </a:lnTo>
                  <a:lnTo>
                    <a:pt x="665025" y="1441703"/>
                  </a:lnTo>
                  <a:lnTo>
                    <a:pt x="679040" y="1453895"/>
                  </a:lnTo>
                  <a:lnTo>
                    <a:pt x="707413" y="1478279"/>
                  </a:lnTo>
                  <a:lnTo>
                    <a:pt x="721770" y="1487423"/>
                  </a:lnTo>
                  <a:lnTo>
                    <a:pt x="750826" y="1511807"/>
                  </a:lnTo>
                  <a:lnTo>
                    <a:pt x="765525" y="1520951"/>
                  </a:lnTo>
                  <a:lnTo>
                    <a:pt x="780338" y="1533143"/>
                  </a:lnTo>
                  <a:lnTo>
                    <a:pt x="810304" y="1551431"/>
                  </a:lnTo>
                  <a:lnTo>
                    <a:pt x="825459" y="1563623"/>
                  </a:lnTo>
                  <a:lnTo>
                    <a:pt x="856050" y="1581911"/>
                  </a:lnTo>
                  <a:lnTo>
                    <a:pt x="871472" y="1594103"/>
                  </a:lnTo>
                  <a:lnTo>
                    <a:pt x="886979" y="1603247"/>
                  </a:lnTo>
                  <a:lnTo>
                    <a:pt x="981794" y="1658111"/>
                  </a:lnTo>
                  <a:lnTo>
                    <a:pt x="997892" y="1664207"/>
                  </a:lnTo>
                  <a:lnTo>
                    <a:pt x="1030341" y="1682495"/>
                  </a:lnTo>
                  <a:lnTo>
                    <a:pt x="1046692" y="1688591"/>
                  </a:lnTo>
                  <a:lnTo>
                    <a:pt x="1079646" y="1706879"/>
                  </a:lnTo>
                  <a:lnTo>
                    <a:pt x="1112937" y="1719071"/>
                  </a:lnTo>
                  <a:lnTo>
                    <a:pt x="1129709" y="1728215"/>
                  </a:lnTo>
                  <a:lnTo>
                    <a:pt x="1163494" y="1740407"/>
                  </a:lnTo>
                  <a:lnTo>
                    <a:pt x="1180475" y="1749551"/>
                  </a:lnTo>
                  <a:lnTo>
                    <a:pt x="1300798" y="1792223"/>
                  </a:lnTo>
                  <a:lnTo>
                    <a:pt x="1318194" y="1795271"/>
                  </a:lnTo>
                  <a:lnTo>
                    <a:pt x="1353144" y="1807463"/>
                  </a:lnTo>
                  <a:lnTo>
                    <a:pt x="1370696" y="1810511"/>
                  </a:lnTo>
                  <a:lnTo>
                    <a:pt x="1388300" y="1816607"/>
                  </a:lnTo>
                  <a:lnTo>
                    <a:pt x="1405956" y="1819655"/>
                  </a:lnTo>
                  <a:lnTo>
                    <a:pt x="1423664" y="1825751"/>
                  </a:lnTo>
                  <a:lnTo>
                    <a:pt x="1459235" y="1831847"/>
                  </a:lnTo>
                  <a:lnTo>
                    <a:pt x="1477098" y="1837943"/>
                  </a:lnTo>
                  <a:lnTo>
                    <a:pt x="1621032" y="1862327"/>
                  </a:lnTo>
                  <a:lnTo>
                    <a:pt x="2093686" y="1862327"/>
                  </a:lnTo>
                  <a:lnTo>
                    <a:pt x="2237624" y="1837943"/>
                  </a:lnTo>
                  <a:lnTo>
                    <a:pt x="2255490" y="1831847"/>
                  </a:lnTo>
                  <a:lnTo>
                    <a:pt x="2291065" y="1825751"/>
                  </a:lnTo>
                  <a:lnTo>
                    <a:pt x="2308774" y="1819655"/>
                  </a:lnTo>
                  <a:lnTo>
                    <a:pt x="2326431" y="1816607"/>
                  </a:lnTo>
                  <a:lnTo>
                    <a:pt x="2344035" y="1810511"/>
                  </a:lnTo>
                  <a:lnTo>
                    <a:pt x="2361587" y="1807463"/>
                  </a:lnTo>
                  <a:lnTo>
                    <a:pt x="2396535" y="1795271"/>
                  </a:lnTo>
                  <a:lnTo>
                    <a:pt x="2413930" y="1792223"/>
                  </a:lnTo>
                  <a:lnTo>
                    <a:pt x="2534244" y="1749551"/>
                  </a:lnTo>
                  <a:lnTo>
                    <a:pt x="2551224" y="1740407"/>
                  </a:lnTo>
                  <a:lnTo>
                    <a:pt x="2585009" y="1728215"/>
                  </a:lnTo>
                  <a:lnTo>
                    <a:pt x="2601780" y="1719071"/>
                  </a:lnTo>
                  <a:lnTo>
                    <a:pt x="2635072" y="1706879"/>
                  </a:lnTo>
                  <a:lnTo>
                    <a:pt x="2668026" y="1688591"/>
                  </a:lnTo>
                  <a:lnTo>
                    <a:pt x="2684377" y="1682495"/>
                  </a:lnTo>
                  <a:lnTo>
                    <a:pt x="2716826" y="1664207"/>
                  </a:lnTo>
                  <a:lnTo>
                    <a:pt x="2732924" y="1658111"/>
                  </a:lnTo>
                  <a:lnTo>
                    <a:pt x="2827739" y="1603247"/>
                  </a:lnTo>
                  <a:lnTo>
                    <a:pt x="2843246" y="1594103"/>
                  </a:lnTo>
                  <a:lnTo>
                    <a:pt x="2858668" y="1581911"/>
                  </a:lnTo>
                  <a:lnTo>
                    <a:pt x="2889259" y="1563623"/>
                  </a:lnTo>
                  <a:lnTo>
                    <a:pt x="2904413" y="1551431"/>
                  </a:lnTo>
                  <a:lnTo>
                    <a:pt x="2934380" y="1533143"/>
                  </a:lnTo>
                  <a:lnTo>
                    <a:pt x="2949193" y="1520951"/>
                  </a:lnTo>
                  <a:lnTo>
                    <a:pt x="2963891" y="1511807"/>
                  </a:lnTo>
                  <a:lnTo>
                    <a:pt x="2992947" y="1487423"/>
                  </a:lnTo>
                  <a:lnTo>
                    <a:pt x="3007305" y="1478279"/>
                  </a:lnTo>
                  <a:lnTo>
                    <a:pt x="3035678" y="1453895"/>
                  </a:lnTo>
                  <a:lnTo>
                    <a:pt x="3049693" y="1441703"/>
                  </a:lnTo>
                  <a:lnTo>
                    <a:pt x="3063595" y="1432559"/>
                  </a:lnTo>
                  <a:lnTo>
                    <a:pt x="3091057" y="1408175"/>
                  </a:lnTo>
                  <a:lnTo>
                    <a:pt x="3118064" y="1383791"/>
                  </a:lnTo>
                  <a:lnTo>
                    <a:pt x="3131397" y="1371599"/>
                  </a:lnTo>
                  <a:lnTo>
                    <a:pt x="3144616" y="1356359"/>
                  </a:lnTo>
                  <a:lnTo>
                    <a:pt x="3170712" y="1331975"/>
                  </a:lnTo>
                  <a:lnTo>
                    <a:pt x="3183581" y="1319783"/>
                  </a:lnTo>
                  <a:lnTo>
                    <a:pt x="3196311" y="1304543"/>
                  </a:lnTo>
                  <a:lnTo>
                    <a:pt x="3208903" y="1292351"/>
                  </a:lnTo>
                  <a:lnTo>
                    <a:pt x="3221355" y="1280159"/>
                  </a:lnTo>
                  <a:lnTo>
                    <a:pt x="3233668" y="1264919"/>
                  </a:lnTo>
                  <a:lnTo>
                    <a:pt x="3245843" y="1252727"/>
                  </a:lnTo>
                  <a:lnTo>
                    <a:pt x="3257879" y="1237487"/>
                  </a:lnTo>
                  <a:lnTo>
                    <a:pt x="3269776" y="1225295"/>
                  </a:lnTo>
                  <a:lnTo>
                    <a:pt x="3281534" y="1210055"/>
                  </a:lnTo>
                  <a:lnTo>
                    <a:pt x="3293154" y="1197863"/>
                  </a:lnTo>
                  <a:lnTo>
                    <a:pt x="3304634" y="1182623"/>
                  </a:lnTo>
                  <a:lnTo>
                    <a:pt x="3315976" y="1167383"/>
                  </a:lnTo>
                  <a:lnTo>
                    <a:pt x="3327179" y="1155191"/>
                  </a:lnTo>
                  <a:lnTo>
                    <a:pt x="3338244" y="1139951"/>
                  </a:lnTo>
                  <a:lnTo>
                    <a:pt x="3349170" y="1124711"/>
                  </a:lnTo>
                  <a:lnTo>
                    <a:pt x="3359957" y="1109471"/>
                  </a:lnTo>
                  <a:lnTo>
                    <a:pt x="3370605" y="1094231"/>
                  </a:lnTo>
                  <a:lnTo>
                    <a:pt x="3381115" y="1082039"/>
                  </a:lnTo>
                  <a:lnTo>
                    <a:pt x="3411804" y="1036319"/>
                  </a:lnTo>
                  <a:lnTo>
                    <a:pt x="3441108" y="987551"/>
                  </a:lnTo>
                  <a:lnTo>
                    <a:pt x="3450560" y="972311"/>
                  </a:lnTo>
                  <a:lnTo>
                    <a:pt x="3477966" y="926591"/>
                  </a:lnTo>
                  <a:lnTo>
                    <a:pt x="3495445" y="893063"/>
                  </a:lnTo>
                  <a:lnTo>
                    <a:pt x="3503948" y="877823"/>
                  </a:lnTo>
                  <a:lnTo>
                    <a:pt x="3512292" y="862583"/>
                  </a:lnTo>
                  <a:lnTo>
                    <a:pt x="3520479" y="844295"/>
                  </a:lnTo>
                  <a:lnTo>
                    <a:pt x="3528507" y="829055"/>
                  </a:lnTo>
                  <a:lnTo>
                    <a:pt x="3536376" y="813815"/>
                  </a:lnTo>
                  <a:lnTo>
                    <a:pt x="3544088" y="795527"/>
                  </a:lnTo>
                  <a:lnTo>
                    <a:pt x="3551641" y="780287"/>
                  </a:lnTo>
                  <a:lnTo>
                    <a:pt x="3559037" y="761999"/>
                  </a:lnTo>
                  <a:lnTo>
                    <a:pt x="3566274" y="746759"/>
                  </a:lnTo>
                  <a:lnTo>
                    <a:pt x="3573352" y="728471"/>
                  </a:lnTo>
                  <a:lnTo>
                    <a:pt x="3580266" y="713231"/>
                  </a:lnTo>
                  <a:lnTo>
                    <a:pt x="3587009" y="694943"/>
                  </a:lnTo>
                  <a:lnTo>
                    <a:pt x="3590909" y="685801"/>
                  </a:lnTo>
                  <a:lnTo>
                    <a:pt x="88" y="0"/>
                  </a:lnTo>
                </a:path>
              </a:pathLst>
            </a:custGeom>
            <a:solidFill>
              <a:srgbClr val="5D0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7" name="object 10">
              <a:extLst>
                <a:ext uri="{FF2B5EF4-FFF2-40B4-BE49-F238E27FC236}">
                  <a16:creationId xmlns:a16="http://schemas.microsoft.com/office/drawing/2014/main" id="{CBB218C8-02CB-6449-A202-BCEC23D8F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2125" y="0"/>
              <a:ext cx="111125" cy="109538"/>
            </a:xfrm>
            <a:custGeom>
              <a:avLst/>
              <a:gdLst>
                <a:gd name="T0" fmla="*/ 92826 w 110490"/>
                <a:gd name="T1" fmla="*/ 0 h 109855"/>
                <a:gd name="T2" fmla="*/ 35275 w 110490"/>
                <a:gd name="T3" fmla="*/ 55129 h 109855"/>
                <a:gd name="T4" fmla="*/ 6880 w 110490"/>
                <a:gd name="T5" fmla="*/ 97147 h 109855"/>
                <a:gd name="T6" fmla="*/ 0 w 110490"/>
                <a:gd name="T7" fmla="*/ 107803 h 109855"/>
                <a:gd name="T8" fmla="*/ 113198 w 110490"/>
                <a:gd name="T9" fmla="*/ 0 h 109855"/>
                <a:gd name="T10" fmla="*/ 92826 w 110490"/>
                <a:gd name="T11" fmla="*/ 0 h 1098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0490" h="109855">
                  <a:moveTo>
                    <a:pt x="90206" y="0"/>
                  </a:moveTo>
                  <a:lnTo>
                    <a:pt x="34279" y="55931"/>
                  </a:lnTo>
                  <a:lnTo>
                    <a:pt x="6686" y="98561"/>
                  </a:lnTo>
                  <a:lnTo>
                    <a:pt x="0" y="109373"/>
                  </a:lnTo>
                  <a:lnTo>
                    <a:pt x="110001" y="0"/>
                  </a:lnTo>
                  <a:lnTo>
                    <a:pt x="90206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8" name="object 11">
              <a:extLst>
                <a:ext uri="{FF2B5EF4-FFF2-40B4-BE49-F238E27FC236}">
                  <a16:creationId xmlns:a16="http://schemas.microsoft.com/office/drawing/2014/main" id="{E37A3885-AE29-1744-97F2-A555A627D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8300" y="0"/>
              <a:ext cx="361950" cy="361950"/>
            </a:xfrm>
            <a:custGeom>
              <a:avLst/>
              <a:gdLst>
                <a:gd name="T0" fmla="*/ 340225 w 361950"/>
                <a:gd name="T1" fmla="*/ 0 h 361950"/>
                <a:gd name="T2" fmla="*/ 14088 w 361950"/>
                <a:gd name="T3" fmla="*/ 326136 h 361950"/>
                <a:gd name="T4" fmla="*/ 9295 w 361950"/>
                <a:gd name="T5" fmla="*/ 337887 h 361950"/>
                <a:gd name="T6" fmla="*/ 4603 w 361950"/>
                <a:gd name="T7" fmla="*/ 349688 h 361950"/>
                <a:gd name="T8" fmla="*/ 0 w 361950"/>
                <a:gd name="T9" fmla="*/ 361534 h 361950"/>
                <a:gd name="T10" fmla="*/ 361867 w 361950"/>
                <a:gd name="T11" fmla="*/ 0 h 361950"/>
                <a:gd name="T12" fmla="*/ 340225 w 361950"/>
                <a:gd name="T13" fmla="*/ 0 h 3619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1950" h="361950">
                  <a:moveTo>
                    <a:pt x="340225" y="0"/>
                  </a:moveTo>
                  <a:lnTo>
                    <a:pt x="14088" y="326136"/>
                  </a:lnTo>
                  <a:lnTo>
                    <a:pt x="9295" y="337887"/>
                  </a:lnTo>
                  <a:lnTo>
                    <a:pt x="4603" y="349688"/>
                  </a:lnTo>
                  <a:lnTo>
                    <a:pt x="0" y="361534"/>
                  </a:lnTo>
                  <a:lnTo>
                    <a:pt x="361867" y="0"/>
                  </a:lnTo>
                  <a:lnTo>
                    <a:pt x="340225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9" name="object 12">
              <a:extLst>
                <a:ext uri="{FF2B5EF4-FFF2-40B4-BE49-F238E27FC236}">
                  <a16:creationId xmlns:a16="http://schemas.microsoft.com/office/drawing/2014/main" id="{0A0BF4BB-B435-F344-BC52-372D78C44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2738" y="0"/>
              <a:ext cx="542925" cy="541338"/>
            </a:xfrm>
            <a:custGeom>
              <a:avLst/>
              <a:gdLst>
                <a:gd name="T0" fmla="*/ 522354 w 542925"/>
                <a:gd name="T1" fmla="*/ 0 h 541020"/>
                <a:gd name="T2" fmla="*/ 6326 w 542925"/>
                <a:gd name="T3" fmla="*/ 517576 h 541020"/>
                <a:gd name="T4" fmla="*/ 3104 w 542925"/>
                <a:gd name="T5" fmla="*/ 529882 h 541020"/>
                <a:gd name="T6" fmla="*/ 0 w 542925"/>
                <a:gd name="T7" fmla="*/ 542243 h 541020"/>
                <a:gd name="T8" fmla="*/ 542491 w 542925"/>
                <a:gd name="T9" fmla="*/ 0 h 541020"/>
                <a:gd name="T10" fmla="*/ 522354 w 542925"/>
                <a:gd name="T11" fmla="*/ 0 h 5410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2925" h="541020">
                  <a:moveTo>
                    <a:pt x="522354" y="0"/>
                  </a:moveTo>
                  <a:lnTo>
                    <a:pt x="6326" y="516057"/>
                  </a:lnTo>
                  <a:lnTo>
                    <a:pt x="3104" y="528327"/>
                  </a:lnTo>
                  <a:lnTo>
                    <a:pt x="0" y="540652"/>
                  </a:lnTo>
                  <a:lnTo>
                    <a:pt x="542491" y="0"/>
                  </a:lnTo>
                  <a:lnTo>
                    <a:pt x="522354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10" name="object 13">
              <a:extLst>
                <a:ext uri="{FF2B5EF4-FFF2-40B4-BE49-F238E27FC236}">
                  <a16:creationId xmlns:a16="http://schemas.microsoft.com/office/drawing/2014/main" id="{441BB958-1791-DE47-927B-7B34A6850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0988" y="0"/>
              <a:ext cx="701675" cy="701675"/>
            </a:xfrm>
            <a:custGeom>
              <a:avLst/>
              <a:gdLst>
                <a:gd name="T0" fmla="*/ 682013 w 701040"/>
                <a:gd name="T1" fmla="*/ 0 h 701040"/>
                <a:gd name="T2" fmla="*/ 3602 w 701040"/>
                <a:gd name="T3" fmla="*/ 678409 h 701040"/>
                <a:gd name="T4" fmla="*/ 1759 w 701040"/>
                <a:gd name="T5" fmla="*/ 691016 h 701040"/>
                <a:gd name="T6" fmla="*/ 0 w 701040"/>
                <a:gd name="T7" fmla="*/ 703668 h 701040"/>
                <a:gd name="T8" fmla="*/ 703973 w 701040"/>
                <a:gd name="T9" fmla="*/ 0 h 701040"/>
                <a:gd name="T10" fmla="*/ 682013 w 701040"/>
                <a:gd name="T11" fmla="*/ 0 h 7010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01040" h="701040">
                  <a:moveTo>
                    <a:pt x="678932" y="0"/>
                  </a:moveTo>
                  <a:lnTo>
                    <a:pt x="3587" y="675345"/>
                  </a:lnTo>
                  <a:lnTo>
                    <a:pt x="1749" y="687895"/>
                  </a:lnTo>
                  <a:lnTo>
                    <a:pt x="0" y="700489"/>
                  </a:lnTo>
                  <a:lnTo>
                    <a:pt x="700793" y="0"/>
                  </a:lnTo>
                  <a:lnTo>
                    <a:pt x="678932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11" name="object 14">
              <a:extLst>
                <a:ext uri="{FF2B5EF4-FFF2-40B4-BE49-F238E27FC236}">
                  <a16:creationId xmlns:a16="http://schemas.microsoft.com/office/drawing/2014/main" id="{CBF07A03-82C6-CF4C-BA65-57D81148C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8288" y="0"/>
              <a:ext cx="839787" cy="839788"/>
            </a:xfrm>
            <a:custGeom>
              <a:avLst/>
              <a:gdLst>
                <a:gd name="T0" fmla="*/ 816172 w 840104"/>
                <a:gd name="T1" fmla="*/ 0 h 840105"/>
                <a:gd name="T2" fmla="*/ 1366 w 840104"/>
                <a:gd name="T3" fmla="*/ 814836 h 840105"/>
                <a:gd name="T4" fmla="*/ 853 w 840104"/>
                <a:gd name="T5" fmla="*/ 822624 h 840105"/>
                <a:gd name="T6" fmla="*/ 365 w 840104"/>
                <a:gd name="T7" fmla="*/ 830443 h 840105"/>
                <a:gd name="T8" fmla="*/ 0 w 840104"/>
                <a:gd name="T9" fmla="*/ 838292 h 840105"/>
                <a:gd name="T10" fmla="*/ 838257 w 840104"/>
                <a:gd name="T11" fmla="*/ 0 h 840105"/>
                <a:gd name="T12" fmla="*/ 816172 w 840104"/>
                <a:gd name="T13" fmla="*/ 0 h 840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0104" h="840105">
                  <a:moveTo>
                    <a:pt x="817713" y="0"/>
                  </a:moveTo>
                  <a:lnTo>
                    <a:pt x="1371" y="816376"/>
                  </a:lnTo>
                  <a:lnTo>
                    <a:pt x="853" y="824179"/>
                  </a:lnTo>
                  <a:lnTo>
                    <a:pt x="365" y="832012"/>
                  </a:lnTo>
                  <a:lnTo>
                    <a:pt x="0" y="839876"/>
                  </a:lnTo>
                  <a:lnTo>
                    <a:pt x="839841" y="0"/>
                  </a:lnTo>
                  <a:lnTo>
                    <a:pt x="817713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12" name="object 15">
              <a:extLst>
                <a:ext uri="{FF2B5EF4-FFF2-40B4-BE49-F238E27FC236}">
                  <a16:creationId xmlns:a16="http://schemas.microsoft.com/office/drawing/2014/main" id="{1A83C99A-EEF2-7047-978A-FC48CF9F7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6700" y="0"/>
              <a:ext cx="966788" cy="966788"/>
            </a:xfrm>
            <a:custGeom>
              <a:avLst/>
              <a:gdLst>
                <a:gd name="T0" fmla="*/ 943361 w 967104"/>
                <a:gd name="T1" fmla="*/ 0 h 967105"/>
                <a:gd name="T2" fmla="*/ 0 w 967104"/>
                <a:gd name="T3" fmla="*/ 943393 h 967105"/>
                <a:gd name="T4" fmla="*/ 121 w 967104"/>
                <a:gd name="T5" fmla="*/ 950544 h 967105"/>
                <a:gd name="T6" fmla="*/ 335 w 967104"/>
                <a:gd name="T7" fmla="*/ 957727 h 967105"/>
                <a:gd name="T8" fmla="*/ 579 w 967104"/>
                <a:gd name="T9" fmla="*/ 964907 h 967105"/>
                <a:gd name="T10" fmla="*/ 965452 w 967104"/>
                <a:gd name="T11" fmla="*/ 0 h 967105"/>
                <a:gd name="T12" fmla="*/ 943361 w 967104"/>
                <a:gd name="T13" fmla="*/ 0 h 967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7104" h="967105">
                  <a:moveTo>
                    <a:pt x="944904" y="0"/>
                  </a:moveTo>
                  <a:lnTo>
                    <a:pt x="0" y="944941"/>
                  </a:lnTo>
                  <a:lnTo>
                    <a:pt x="121" y="952104"/>
                  </a:lnTo>
                  <a:lnTo>
                    <a:pt x="335" y="959297"/>
                  </a:lnTo>
                  <a:lnTo>
                    <a:pt x="579" y="966490"/>
                  </a:lnTo>
                  <a:lnTo>
                    <a:pt x="967032" y="0"/>
                  </a:lnTo>
                  <a:lnTo>
                    <a:pt x="944904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13" name="object 16">
              <a:extLst>
                <a:ext uri="{FF2B5EF4-FFF2-40B4-BE49-F238E27FC236}">
                  <a16:creationId xmlns:a16="http://schemas.microsoft.com/office/drawing/2014/main" id="{AB648F6E-0831-2D45-9426-8B22BAEBA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3050" y="0"/>
              <a:ext cx="1087438" cy="1084263"/>
            </a:xfrm>
            <a:custGeom>
              <a:avLst/>
              <a:gdLst>
                <a:gd name="T0" fmla="*/ 1068472 w 1086484"/>
                <a:gd name="T1" fmla="*/ 0 h 1083945"/>
                <a:gd name="T2" fmla="*/ 0 w 1086484"/>
                <a:gd name="T3" fmla="*/ 1065373 h 1083945"/>
                <a:gd name="T4" fmla="*/ 645 w 1086484"/>
                <a:gd name="T5" fmla="*/ 1072088 h 1083945"/>
                <a:gd name="T6" fmla="*/ 1346 w 1086484"/>
                <a:gd name="T7" fmla="*/ 1078774 h 1083945"/>
                <a:gd name="T8" fmla="*/ 2082 w 1086484"/>
                <a:gd name="T9" fmla="*/ 1085459 h 1083945"/>
                <a:gd name="T10" fmla="*/ 1090698 w 1086484"/>
                <a:gd name="T11" fmla="*/ 0 h 1083945"/>
                <a:gd name="T12" fmla="*/ 1068472 w 1086484"/>
                <a:gd name="T13" fmla="*/ 0 h 10839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86484" h="1083945">
                  <a:moveTo>
                    <a:pt x="1063793" y="0"/>
                  </a:moveTo>
                  <a:lnTo>
                    <a:pt x="0" y="1063813"/>
                  </a:lnTo>
                  <a:lnTo>
                    <a:pt x="640" y="1070518"/>
                  </a:lnTo>
                  <a:lnTo>
                    <a:pt x="1341" y="1077194"/>
                  </a:lnTo>
                  <a:lnTo>
                    <a:pt x="2072" y="1083869"/>
                  </a:lnTo>
                  <a:lnTo>
                    <a:pt x="1085922" y="0"/>
                  </a:lnTo>
                  <a:lnTo>
                    <a:pt x="1063793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14" name="object 17">
              <a:extLst>
                <a:ext uri="{FF2B5EF4-FFF2-40B4-BE49-F238E27FC236}">
                  <a16:creationId xmlns:a16="http://schemas.microsoft.com/office/drawing/2014/main" id="{ACCFE639-CE83-BE46-B354-72298E6EA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8925" y="0"/>
              <a:ext cx="1196975" cy="1193800"/>
            </a:xfrm>
            <a:custGeom>
              <a:avLst/>
              <a:gdLst>
                <a:gd name="T0" fmla="*/ 1174791 w 1196975"/>
                <a:gd name="T1" fmla="*/ 0 h 1193800"/>
                <a:gd name="T2" fmla="*/ 0 w 1196975"/>
                <a:gd name="T3" fmla="*/ 1174851 h 1193800"/>
                <a:gd name="T4" fmla="*/ 1066 w 1196975"/>
                <a:gd name="T5" fmla="*/ 1181100 h 1193800"/>
                <a:gd name="T6" fmla="*/ 2133 w 1196975"/>
                <a:gd name="T7" fmla="*/ 1187409 h 1193800"/>
                <a:gd name="T8" fmla="*/ 3261 w 1196975"/>
                <a:gd name="T9" fmla="*/ 1193658 h 1193800"/>
                <a:gd name="T10" fmla="*/ 1196919 w 1196975"/>
                <a:gd name="T11" fmla="*/ 0 h 1193800"/>
                <a:gd name="T12" fmla="*/ 1174791 w 1196975"/>
                <a:gd name="T13" fmla="*/ 0 h 11938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6975" h="1193800">
                  <a:moveTo>
                    <a:pt x="1174791" y="0"/>
                  </a:moveTo>
                  <a:lnTo>
                    <a:pt x="0" y="1174851"/>
                  </a:lnTo>
                  <a:lnTo>
                    <a:pt x="1066" y="1181100"/>
                  </a:lnTo>
                  <a:lnTo>
                    <a:pt x="2133" y="1187409"/>
                  </a:lnTo>
                  <a:lnTo>
                    <a:pt x="3261" y="1193658"/>
                  </a:lnTo>
                  <a:lnTo>
                    <a:pt x="1196919" y="0"/>
                  </a:lnTo>
                  <a:lnTo>
                    <a:pt x="1174791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15" name="object 18">
              <a:extLst>
                <a:ext uri="{FF2B5EF4-FFF2-40B4-BE49-F238E27FC236}">
                  <a16:creationId xmlns:a16="http://schemas.microsoft.com/office/drawing/2014/main" id="{B72222DC-B20A-5549-9668-CECD86330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9563" y="0"/>
              <a:ext cx="1301750" cy="1296988"/>
            </a:xfrm>
            <a:custGeom>
              <a:avLst/>
              <a:gdLst>
                <a:gd name="T0" fmla="*/ 1279072 w 1301750"/>
                <a:gd name="T1" fmla="*/ 0 h 1297305"/>
                <a:gd name="T2" fmla="*/ 0 w 1301750"/>
                <a:gd name="T3" fmla="*/ 1277532 h 1297305"/>
                <a:gd name="T4" fmla="*/ 1432 w 1301750"/>
                <a:gd name="T5" fmla="*/ 1283436 h 1297305"/>
                <a:gd name="T6" fmla="*/ 2834 w 1301750"/>
                <a:gd name="T7" fmla="*/ 1289405 h 1297305"/>
                <a:gd name="T8" fmla="*/ 4328 w 1301750"/>
                <a:gd name="T9" fmla="*/ 1295308 h 1297305"/>
                <a:gd name="T10" fmla="*/ 1301200 w 1301750"/>
                <a:gd name="T11" fmla="*/ 0 h 1297305"/>
                <a:gd name="T12" fmla="*/ 1279072 w 1301750"/>
                <a:gd name="T13" fmla="*/ 0 h 12973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01750" h="1297305">
                  <a:moveTo>
                    <a:pt x="1279072" y="0"/>
                  </a:moveTo>
                  <a:lnTo>
                    <a:pt x="0" y="1279093"/>
                  </a:lnTo>
                  <a:lnTo>
                    <a:pt x="1432" y="1285006"/>
                  </a:lnTo>
                  <a:lnTo>
                    <a:pt x="2834" y="1290980"/>
                  </a:lnTo>
                  <a:lnTo>
                    <a:pt x="4328" y="1296893"/>
                  </a:lnTo>
                  <a:lnTo>
                    <a:pt x="1301200" y="0"/>
                  </a:lnTo>
                  <a:lnTo>
                    <a:pt x="1279072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16" name="object 19">
              <a:extLst>
                <a:ext uri="{FF2B5EF4-FFF2-40B4-BE49-F238E27FC236}">
                  <a16:creationId xmlns:a16="http://schemas.microsoft.com/office/drawing/2014/main" id="{343C336A-E3D8-6446-91B6-8430D7F40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6550" y="0"/>
              <a:ext cx="1400175" cy="1393825"/>
            </a:xfrm>
            <a:custGeom>
              <a:avLst/>
              <a:gdLst>
                <a:gd name="T0" fmla="*/ 1377522 w 1400175"/>
                <a:gd name="T1" fmla="*/ 0 h 1394460"/>
                <a:gd name="T2" fmla="*/ 0 w 1400175"/>
                <a:gd name="T3" fmla="*/ 1374410 h 1394460"/>
                <a:gd name="T4" fmla="*/ 1737 w 1400175"/>
                <a:gd name="T5" fmla="*/ 1379974 h 1394460"/>
                <a:gd name="T6" fmla="*/ 3596 w 1400175"/>
                <a:gd name="T7" fmla="*/ 1385540 h 1394460"/>
                <a:gd name="T8" fmla="*/ 5425 w 1400175"/>
                <a:gd name="T9" fmla="*/ 1391075 h 1394460"/>
                <a:gd name="T10" fmla="*/ 1399650 w 1400175"/>
                <a:gd name="T11" fmla="*/ 0 h 1394460"/>
                <a:gd name="T12" fmla="*/ 1377522 w 1400175"/>
                <a:gd name="T13" fmla="*/ 0 h 13944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0175" h="1394460">
                  <a:moveTo>
                    <a:pt x="1377522" y="0"/>
                  </a:moveTo>
                  <a:lnTo>
                    <a:pt x="0" y="1377543"/>
                  </a:lnTo>
                  <a:lnTo>
                    <a:pt x="1737" y="1383121"/>
                  </a:lnTo>
                  <a:lnTo>
                    <a:pt x="3596" y="1388699"/>
                  </a:lnTo>
                  <a:lnTo>
                    <a:pt x="5425" y="1394247"/>
                  </a:lnTo>
                  <a:lnTo>
                    <a:pt x="1399650" y="0"/>
                  </a:lnTo>
                  <a:lnTo>
                    <a:pt x="1377522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17" name="object 20">
              <a:extLst>
                <a:ext uri="{FF2B5EF4-FFF2-40B4-BE49-F238E27FC236}">
                  <a16:creationId xmlns:a16="http://schemas.microsoft.com/office/drawing/2014/main" id="{7FF9F199-9054-E349-BE53-2F48C4758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9888" y="0"/>
              <a:ext cx="1492250" cy="1487488"/>
            </a:xfrm>
            <a:custGeom>
              <a:avLst/>
              <a:gdLst>
                <a:gd name="T0" fmla="*/ 1467495 w 1492884"/>
                <a:gd name="T1" fmla="*/ 0 h 1487170"/>
                <a:gd name="T2" fmla="*/ 0 w 1492884"/>
                <a:gd name="T3" fmla="*/ 1472234 h 1487170"/>
                <a:gd name="T4" fmla="*/ 2037 w 1492884"/>
                <a:gd name="T5" fmla="*/ 1477543 h 1487170"/>
                <a:gd name="T6" fmla="*/ 4104 w 1492884"/>
                <a:gd name="T7" fmla="*/ 1482852 h 1487170"/>
                <a:gd name="T8" fmla="*/ 6202 w 1492884"/>
                <a:gd name="T9" fmla="*/ 1488160 h 1487170"/>
                <a:gd name="T10" fmla="*/ 1489599 w 1492884"/>
                <a:gd name="T11" fmla="*/ 0 h 1487170"/>
                <a:gd name="T12" fmla="*/ 1467495 w 1492884"/>
                <a:gd name="T13" fmla="*/ 0 h 14871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2884" h="1487170">
                  <a:moveTo>
                    <a:pt x="1470615" y="0"/>
                  </a:moveTo>
                  <a:lnTo>
                    <a:pt x="0" y="1470660"/>
                  </a:lnTo>
                  <a:lnTo>
                    <a:pt x="2042" y="1475963"/>
                  </a:lnTo>
                  <a:lnTo>
                    <a:pt x="4114" y="1481267"/>
                  </a:lnTo>
                  <a:lnTo>
                    <a:pt x="6217" y="1486570"/>
                  </a:lnTo>
                  <a:lnTo>
                    <a:pt x="1492766" y="0"/>
                  </a:lnTo>
                  <a:lnTo>
                    <a:pt x="1470615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18" name="object 21">
              <a:extLst>
                <a:ext uri="{FF2B5EF4-FFF2-40B4-BE49-F238E27FC236}">
                  <a16:creationId xmlns:a16="http://schemas.microsoft.com/office/drawing/2014/main" id="{FEB8F1A0-966A-3143-8212-78EF279DF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6400" y="0"/>
              <a:ext cx="1581150" cy="1574800"/>
            </a:xfrm>
            <a:custGeom>
              <a:avLst/>
              <a:gdLst>
                <a:gd name="T0" fmla="*/ 1559005 w 1581150"/>
                <a:gd name="T1" fmla="*/ 0 h 1574165"/>
                <a:gd name="T2" fmla="*/ 0 w 1581150"/>
                <a:gd name="T3" fmla="*/ 1562199 h 1574165"/>
                <a:gd name="T4" fmla="*/ 2285 w 1581150"/>
                <a:gd name="T5" fmla="*/ 1567238 h 1574165"/>
                <a:gd name="T6" fmla="*/ 4663 w 1581150"/>
                <a:gd name="T7" fmla="*/ 1572277 h 1574165"/>
                <a:gd name="T8" fmla="*/ 7010 w 1581150"/>
                <a:gd name="T9" fmla="*/ 1577286 h 1574165"/>
                <a:gd name="T10" fmla="*/ 1581142 w 1581150"/>
                <a:gd name="T11" fmla="*/ 0 h 1574165"/>
                <a:gd name="T12" fmla="*/ 1559005 w 1581150"/>
                <a:gd name="T13" fmla="*/ 0 h 1574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1150" h="1574165">
                  <a:moveTo>
                    <a:pt x="1559005" y="0"/>
                  </a:moveTo>
                  <a:lnTo>
                    <a:pt x="0" y="1559052"/>
                  </a:lnTo>
                  <a:lnTo>
                    <a:pt x="2285" y="1564081"/>
                  </a:lnTo>
                  <a:lnTo>
                    <a:pt x="4663" y="1569110"/>
                  </a:lnTo>
                  <a:lnTo>
                    <a:pt x="7010" y="1574109"/>
                  </a:lnTo>
                  <a:lnTo>
                    <a:pt x="1581142" y="0"/>
                  </a:lnTo>
                  <a:lnTo>
                    <a:pt x="1559005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19" name="object 22">
              <a:extLst>
                <a:ext uri="{FF2B5EF4-FFF2-40B4-BE49-F238E27FC236}">
                  <a16:creationId xmlns:a16="http://schemas.microsoft.com/office/drawing/2014/main" id="{11EB4682-6CE3-8048-BCCF-3FC8E682A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9263" y="0"/>
              <a:ext cx="1665287" cy="1657350"/>
            </a:xfrm>
            <a:custGeom>
              <a:avLst/>
              <a:gdLst>
                <a:gd name="T0" fmla="*/ 1641406 w 1665604"/>
                <a:gd name="T1" fmla="*/ 0 h 1657350"/>
                <a:gd name="T2" fmla="*/ 0 w 1665604"/>
                <a:gd name="T3" fmla="*/ 1642994 h 1657350"/>
                <a:gd name="T4" fmla="*/ 2560 w 1665604"/>
                <a:gd name="T5" fmla="*/ 1647810 h 1657350"/>
                <a:gd name="T6" fmla="*/ 5176 w 1665604"/>
                <a:gd name="T7" fmla="*/ 1652564 h 1657350"/>
                <a:gd name="T8" fmla="*/ 7797 w 1665604"/>
                <a:gd name="T9" fmla="*/ 1657350 h 1657350"/>
                <a:gd name="T10" fmla="*/ 1663543 w 1665604"/>
                <a:gd name="T11" fmla="*/ 0 h 1657350"/>
                <a:gd name="T12" fmla="*/ 1641406 w 1665604"/>
                <a:gd name="T13" fmla="*/ 0 h 16573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65604" h="1657350">
                  <a:moveTo>
                    <a:pt x="1642970" y="0"/>
                  </a:moveTo>
                  <a:lnTo>
                    <a:pt x="0" y="1642994"/>
                  </a:lnTo>
                  <a:lnTo>
                    <a:pt x="2560" y="1647810"/>
                  </a:lnTo>
                  <a:lnTo>
                    <a:pt x="5181" y="1652564"/>
                  </a:lnTo>
                  <a:lnTo>
                    <a:pt x="7802" y="1657350"/>
                  </a:lnTo>
                  <a:lnTo>
                    <a:pt x="1665128" y="0"/>
                  </a:lnTo>
                  <a:lnTo>
                    <a:pt x="1642970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20" name="object 23">
              <a:extLst>
                <a:ext uri="{FF2B5EF4-FFF2-40B4-BE49-F238E27FC236}">
                  <a16:creationId xmlns:a16="http://schemas.microsoft.com/office/drawing/2014/main" id="{80F72A91-45BB-FB4A-BF49-F9C1A4613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5300" y="84138"/>
              <a:ext cx="1638300" cy="1652587"/>
            </a:xfrm>
            <a:custGeom>
              <a:avLst/>
              <a:gdLst>
                <a:gd name="T0" fmla="*/ 1635529 w 1638934"/>
                <a:gd name="T1" fmla="*/ 0 h 1652905"/>
                <a:gd name="T2" fmla="*/ 0 w 1638934"/>
                <a:gd name="T3" fmla="*/ 1637145 h 1652905"/>
                <a:gd name="T4" fmla="*/ 5659 w 1638934"/>
                <a:gd name="T5" fmla="*/ 1646218 h 1652905"/>
                <a:gd name="T6" fmla="*/ 8488 w 1638934"/>
                <a:gd name="T7" fmla="*/ 1650724 h 1652905"/>
                <a:gd name="T8" fmla="*/ 1635529 w 1638934"/>
                <a:gd name="T9" fmla="*/ 22101 h 1652905"/>
                <a:gd name="T10" fmla="*/ 1635529 w 1638934"/>
                <a:gd name="T11" fmla="*/ 0 h 16529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38934" h="1652905">
                  <a:moveTo>
                    <a:pt x="1638696" y="0"/>
                  </a:moveTo>
                  <a:lnTo>
                    <a:pt x="0" y="1638720"/>
                  </a:lnTo>
                  <a:lnTo>
                    <a:pt x="5669" y="1647803"/>
                  </a:lnTo>
                  <a:lnTo>
                    <a:pt x="8503" y="1652314"/>
                  </a:lnTo>
                  <a:lnTo>
                    <a:pt x="1638696" y="22121"/>
                  </a:lnTo>
                  <a:lnTo>
                    <a:pt x="1638696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21" name="object 24">
              <a:extLst>
                <a:ext uri="{FF2B5EF4-FFF2-40B4-BE49-F238E27FC236}">
                  <a16:creationId xmlns:a16="http://schemas.microsoft.com/office/drawing/2014/main" id="{63F5DBEA-87C3-0A40-8E70-1BB092E71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4513" y="209550"/>
              <a:ext cx="1589087" cy="1601788"/>
            </a:xfrm>
            <a:custGeom>
              <a:avLst/>
              <a:gdLst>
                <a:gd name="T0" fmla="*/ 1587215 w 1589404"/>
                <a:gd name="T1" fmla="*/ 0 h 1602105"/>
                <a:gd name="T2" fmla="*/ 0 w 1589404"/>
                <a:gd name="T3" fmla="*/ 1587230 h 1602105"/>
                <a:gd name="T4" fmla="*/ 3042 w 1589404"/>
                <a:gd name="T5" fmla="*/ 1591554 h 1602105"/>
                <a:gd name="T6" fmla="*/ 6090 w 1589404"/>
                <a:gd name="T7" fmla="*/ 1595938 h 1602105"/>
                <a:gd name="T8" fmla="*/ 9133 w 1589404"/>
                <a:gd name="T9" fmla="*/ 1600200 h 1602105"/>
                <a:gd name="T10" fmla="*/ 1587215 w 1589404"/>
                <a:gd name="T11" fmla="*/ 22086 h 1602105"/>
                <a:gd name="T12" fmla="*/ 1587215 w 1589404"/>
                <a:gd name="T13" fmla="*/ 0 h 1602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9404" h="1602105">
                  <a:moveTo>
                    <a:pt x="1588800" y="0"/>
                  </a:moveTo>
                  <a:lnTo>
                    <a:pt x="0" y="1588800"/>
                  </a:lnTo>
                  <a:lnTo>
                    <a:pt x="3047" y="1593129"/>
                  </a:lnTo>
                  <a:lnTo>
                    <a:pt x="6095" y="1597518"/>
                  </a:lnTo>
                  <a:lnTo>
                    <a:pt x="9143" y="1601785"/>
                  </a:lnTo>
                  <a:lnTo>
                    <a:pt x="1588800" y="22106"/>
                  </a:lnTo>
                  <a:lnTo>
                    <a:pt x="1588800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22" name="object 25">
              <a:extLst>
                <a:ext uri="{FF2B5EF4-FFF2-40B4-BE49-F238E27FC236}">
                  <a16:creationId xmlns:a16="http://schemas.microsoft.com/office/drawing/2014/main" id="{377F98CE-47C5-1848-ABA7-BEBE7B30A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8488" y="334963"/>
              <a:ext cx="1535112" cy="1547812"/>
            </a:xfrm>
            <a:custGeom>
              <a:avLst/>
              <a:gdLst>
                <a:gd name="T0" fmla="*/ 1533570 w 1535429"/>
                <a:gd name="T1" fmla="*/ 0 h 1547495"/>
                <a:gd name="T2" fmla="*/ 0 w 1535429"/>
                <a:gd name="T3" fmla="*/ 1536730 h 1547495"/>
                <a:gd name="T4" fmla="*/ 3256 w 1535429"/>
                <a:gd name="T5" fmla="*/ 1540878 h 1547495"/>
                <a:gd name="T6" fmla="*/ 6578 w 1535429"/>
                <a:gd name="T7" fmla="*/ 1544904 h 1547495"/>
                <a:gd name="T8" fmla="*/ 9865 w 1535429"/>
                <a:gd name="T9" fmla="*/ 1548994 h 1547495"/>
                <a:gd name="T10" fmla="*/ 1533570 w 1535429"/>
                <a:gd name="T11" fmla="*/ 22153 h 1547495"/>
                <a:gd name="T12" fmla="*/ 1533570 w 1535429"/>
                <a:gd name="T13" fmla="*/ 0 h 15474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35429" h="1547495">
                  <a:moveTo>
                    <a:pt x="1535155" y="0"/>
                  </a:moveTo>
                  <a:lnTo>
                    <a:pt x="0" y="1535156"/>
                  </a:lnTo>
                  <a:lnTo>
                    <a:pt x="3261" y="1539301"/>
                  </a:lnTo>
                  <a:lnTo>
                    <a:pt x="6583" y="1543324"/>
                  </a:lnTo>
                  <a:lnTo>
                    <a:pt x="9875" y="1547409"/>
                  </a:lnTo>
                  <a:lnTo>
                    <a:pt x="1535155" y="22128"/>
                  </a:lnTo>
                  <a:lnTo>
                    <a:pt x="1535155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23" name="object 26">
              <a:extLst>
                <a:ext uri="{FF2B5EF4-FFF2-40B4-BE49-F238E27FC236}">
                  <a16:creationId xmlns:a16="http://schemas.microsoft.com/office/drawing/2014/main" id="{7A9AFCEB-4A42-0E47-BEA8-920BBF05A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5638" y="461963"/>
              <a:ext cx="1477962" cy="1489075"/>
            </a:xfrm>
            <a:custGeom>
              <a:avLst/>
              <a:gdLst>
                <a:gd name="T0" fmla="*/ 1476177 w 1478279"/>
                <a:gd name="T1" fmla="*/ 0 h 1489710"/>
                <a:gd name="T2" fmla="*/ 0 w 1478279"/>
                <a:gd name="T3" fmla="*/ 1474615 h 1489710"/>
                <a:gd name="T4" fmla="*/ 3469 w 1478279"/>
                <a:gd name="T5" fmla="*/ 1478508 h 1489710"/>
                <a:gd name="T6" fmla="*/ 6883 w 1478279"/>
                <a:gd name="T7" fmla="*/ 1482432 h 1489710"/>
                <a:gd name="T8" fmla="*/ 10414 w 1478279"/>
                <a:gd name="T9" fmla="*/ 1486325 h 1489710"/>
                <a:gd name="T10" fmla="*/ 1476177 w 1478279"/>
                <a:gd name="T11" fmla="*/ 22093 h 1489710"/>
                <a:gd name="T12" fmla="*/ 1476177 w 1478279"/>
                <a:gd name="T13" fmla="*/ 0 h 14897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78279" h="1489710">
                  <a:moveTo>
                    <a:pt x="1477762" y="0"/>
                  </a:moveTo>
                  <a:lnTo>
                    <a:pt x="0" y="1477762"/>
                  </a:lnTo>
                  <a:lnTo>
                    <a:pt x="3474" y="1481663"/>
                  </a:lnTo>
                  <a:lnTo>
                    <a:pt x="6888" y="1485595"/>
                  </a:lnTo>
                  <a:lnTo>
                    <a:pt x="10424" y="1489497"/>
                  </a:lnTo>
                  <a:lnTo>
                    <a:pt x="1477762" y="22138"/>
                  </a:lnTo>
                  <a:lnTo>
                    <a:pt x="1477762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24" name="object 27">
              <a:extLst>
                <a:ext uri="{FF2B5EF4-FFF2-40B4-BE49-F238E27FC236}">
                  <a16:creationId xmlns:a16="http://schemas.microsoft.com/office/drawing/2014/main" id="{62D00477-E76E-B444-850D-CCCDA68F4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7550" y="587375"/>
              <a:ext cx="1416050" cy="1427163"/>
            </a:xfrm>
            <a:custGeom>
              <a:avLst/>
              <a:gdLst>
                <a:gd name="T0" fmla="*/ 1410496 w 1417320"/>
                <a:gd name="T1" fmla="*/ 0 h 1428114"/>
                <a:gd name="T2" fmla="*/ 0 w 1417320"/>
                <a:gd name="T3" fmla="*/ 1412121 h 1428114"/>
                <a:gd name="T4" fmla="*/ 3642 w 1417320"/>
                <a:gd name="T5" fmla="*/ 1415797 h 1428114"/>
                <a:gd name="T6" fmla="*/ 7402 w 1417320"/>
                <a:gd name="T7" fmla="*/ 1419413 h 1428114"/>
                <a:gd name="T8" fmla="*/ 11105 w 1417320"/>
                <a:gd name="T9" fmla="*/ 1423057 h 1428114"/>
                <a:gd name="T10" fmla="*/ 1410496 w 1417320"/>
                <a:gd name="T11" fmla="*/ 22053 h 1428114"/>
                <a:gd name="T12" fmla="*/ 1410496 w 1417320"/>
                <a:gd name="T13" fmla="*/ 0 h 1428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17320" h="1428114">
                  <a:moveTo>
                    <a:pt x="1416832" y="0"/>
                  </a:moveTo>
                  <a:lnTo>
                    <a:pt x="0" y="1416832"/>
                  </a:lnTo>
                  <a:lnTo>
                    <a:pt x="3657" y="1420520"/>
                  </a:lnTo>
                  <a:lnTo>
                    <a:pt x="7437" y="1424148"/>
                  </a:lnTo>
                  <a:lnTo>
                    <a:pt x="11155" y="1427805"/>
                  </a:lnTo>
                  <a:lnTo>
                    <a:pt x="1416832" y="22128"/>
                  </a:lnTo>
                  <a:lnTo>
                    <a:pt x="1416832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25" name="object 28">
              <a:extLst>
                <a:ext uri="{FF2B5EF4-FFF2-40B4-BE49-F238E27FC236}">
                  <a16:creationId xmlns:a16="http://schemas.microsoft.com/office/drawing/2014/main" id="{00F19590-52B3-8E4C-B2EF-08B78CB66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1050" y="712788"/>
              <a:ext cx="1352550" cy="1362075"/>
            </a:xfrm>
            <a:custGeom>
              <a:avLst/>
              <a:gdLst>
                <a:gd name="T0" fmla="*/ 1352184 w 1352550"/>
                <a:gd name="T1" fmla="*/ 0 h 1362710"/>
                <a:gd name="T2" fmla="*/ 0 w 1352550"/>
                <a:gd name="T3" fmla="*/ 1349055 h 1362710"/>
                <a:gd name="T4" fmla="*/ 3870 w 1352550"/>
                <a:gd name="T5" fmla="*/ 1352552 h 1362710"/>
                <a:gd name="T6" fmla="*/ 11704 w 1352550"/>
                <a:gd name="T7" fmla="*/ 1359425 h 1362710"/>
                <a:gd name="T8" fmla="*/ 1352184 w 1352550"/>
                <a:gd name="T9" fmla="*/ 22067 h 1362710"/>
                <a:gd name="T10" fmla="*/ 1352184 w 1352550"/>
                <a:gd name="T11" fmla="*/ 0 h 13627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52550" h="1362710">
                  <a:moveTo>
                    <a:pt x="1352184" y="0"/>
                  </a:moveTo>
                  <a:lnTo>
                    <a:pt x="0" y="1352203"/>
                  </a:lnTo>
                  <a:lnTo>
                    <a:pt x="3870" y="1355708"/>
                  </a:lnTo>
                  <a:lnTo>
                    <a:pt x="11704" y="1362597"/>
                  </a:lnTo>
                  <a:lnTo>
                    <a:pt x="1352184" y="22117"/>
                  </a:lnTo>
                  <a:lnTo>
                    <a:pt x="1352184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26" name="object 29">
              <a:extLst>
                <a:ext uri="{FF2B5EF4-FFF2-40B4-BE49-F238E27FC236}">
                  <a16:creationId xmlns:a16="http://schemas.microsoft.com/office/drawing/2014/main" id="{4C312625-66DC-7D4F-B3CE-52DEC338E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9313" y="838200"/>
              <a:ext cx="1284287" cy="1293813"/>
            </a:xfrm>
            <a:custGeom>
              <a:avLst/>
              <a:gdLst>
                <a:gd name="T0" fmla="*/ 1282415 w 1284604"/>
                <a:gd name="T1" fmla="*/ 0 h 1294130"/>
                <a:gd name="T2" fmla="*/ 0 w 1284604"/>
                <a:gd name="T3" fmla="*/ 1282429 h 1294130"/>
                <a:gd name="T4" fmla="*/ 12329 w 1284604"/>
                <a:gd name="T5" fmla="*/ 1292169 h 1294130"/>
                <a:gd name="T6" fmla="*/ 1282415 w 1284604"/>
                <a:gd name="T7" fmla="*/ 22073 h 1294130"/>
                <a:gd name="T8" fmla="*/ 1282415 w 1284604"/>
                <a:gd name="T9" fmla="*/ 0 h 1294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4604" h="1294130">
                  <a:moveTo>
                    <a:pt x="1284000" y="0"/>
                  </a:moveTo>
                  <a:lnTo>
                    <a:pt x="0" y="1284000"/>
                  </a:lnTo>
                  <a:lnTo>
                    <a:pt x="12344" y="1293754"/>
                  </a:lnTo>
                  <a:lnTo>
                    <a:pt x="1284000" y="22098"/>
                  </a:lnTo>
                  <a:lnTo>
                    <a:pt x="1284000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27" name="object 30">
              <a:extLst>
                <a:ext uri="{FF2B5EF4-FFF2-40B4-BE49-F238E27FC236}">
                  <a16:creationId xmlns:a16="http://schemas.microsoft.com/office/drawing/2014/main" id="{69FC6F01-B04A-2C4B-95B2-6B1BF4678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0750" y="963613"/>
              <a:ext cx="1212850" cy="1222375"/>
            </a:xfrm>
            <a:custGeom>
              <a:avLst/>
              <a:gdLst>
                <a:gd name="T0" fmla="*/ 1215306 w 1212215"/>
                <a:gd name="T1" fmla="*/ 0 h 1221739"/>
                <a:gd name="T2" fmla="*/ 0 w 1212215"/>
                <a:gd name="T3" fmla="*/ 1215304 h 1221739"/>
                <a:gd name="T4" fmla="*/ 4338 w 1212215"/>
                <a:gd name="T5" fmla="*/ 1218391 h 1221739"/>
                <a:gd name="T6" fmla="*/ 13110 w 1212215"/>
                <a:gd name="T7" fmla="*/ 1224380 h 1221739"/>
                <a:gd name="T8" fmla="*/ 1215306 w 1212215"/>
                <a:gd name="T9" fmla="*/ 22205 h 1221739"/>
                <a:gd name="T10" fmla="*/ 1215306 w 1212215"/>
                <a:gd name="T11" fmla="*/ 0 h 12217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12215" h="1221739">
                  <a:moveTo>
                    <a:pt x="1212128" y="0"/>
                  </a:moveTo>
                  <a:lnTo>
                    <a:pt x="0" y="1212146"/>
                  </a:lnTo>
                  <a:lnTo>
                    <a:pt x="4328" y="1215224"/>
                  </a:lnTo>
                  <a:lnTo>
                    <a:pt x="13075" y="1221198"/>
                  </a:lnTo>
                  <a:lnTo>
                    <a:pt x="1212128" y="22145"/>
                  </a:lnTo>
                  <a:lnTo>
                    <a:pt x="1212128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28" name="object 31">
              <a:extLst>
                <a:ext uri="{FF2B5EF4-FFF2-40B4-BE49-F238E27FC236}">
                  <a16:creationId xmlns:a16="http://schemas.microsoft.com/office/drawing/2014/main" id="{84327389-3DFF-694D-B826-15F9F3A39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6950" y="1090613"/>
              <a:ext cx="1136650" cy="1144587"/>
            </a:xfrm>
            <a:custGeom>
              <a:avLst/>
              <a:gdLst>
                <a:gd name="T0" fmla="*/ 1136416 w 1136650"/>
                <a:gd name="T1" fmla="*/ 0 h 1144905"/>
                <a:gd name="T2" fmla="*/ 0 w 1136650"/>
                <a:gd name="T3" fmla="*/ 1134856 h 1144905"/>
                <a:gd name="T4" fmla="*/ 4541 w 1136650"/>
                <a:gd name="T5" fmla="*/ 1137657 h 1144905"/>
                <a:gd name="T6" fmla="*/ 9052 w 1136650"/>
                <a:gd name="T7" fmla="*/ 1140517 h 1144905"/>
                <a:gd name="T8" fmla="*/ 13624 w 1136650"/>
                <a:gd name="T9" fmla="*/ 1143316 h 1144905"/>
                <a:gd name="T10" fmla="*/ 1136416 w 1136650"/>
                <a:gd name="T11" fmla="*/ 22084 h 1144905"/>
                <a:gd name="T12" fmla="*/ 1136416 w 1136650"/>
                <a:gd name="T13" fmla="*/ 0 h 11449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36650" h="1144905">
                  <a:moveTo>
                    <a:pt x="1136416" y="0"/>
                  </a:moveTo>
                  <a:lnTo>
                    <a:pt x="0" y="1136433"/>
                  </a:lnTo>
                  <a:lnTo>
                    <a:pt x="4541" y="1139237"/>
                  </a:lnTo>
                  <a:lnTo>
                    <a:pt x="9052" y="1142102"/>
                  </a:lnTo>
                  <a:lnTo>
                    <a:pt x="13624" y="1144906"/>
                  </a:lnTo>
                  <a:lnTo>
                    <a:pt x="1136416" y="22114"/>
                  </a:lnTo>
                  <a:lnTo>
                    <a:pt x="1136416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29" name="object 32">
              <a:extLst>
                <a:ext uri="{FF2B5EF4-FFF2-40B4-BE49-F238E27FC236}">
                  <a16:creationId xmlns:a16="http://schemas.microsoft.com/office/drawing/2014/main" id="{BAAF308A-6220-4344-BC64-8DBE05C8D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6325" y="1216025"/>
              <a:ext cx="1057275" cy="1065213"/>
            </a:xfrm>
            <a:custGeom>
              <a:avLst/>
              <a:gdLst>
                <a:gd name="T0" fmla="*/ 1056894 w 1057275"/>
                <a:gd name="T1" fmla="*/ 0 h 1064895"/>
                <a:gd name="T2" fmla="*/ 0 w 1057275"/>
                <a:gd name="T3" fmla="*/ 1058474 h 1064895"/>
                <a:gd name="T4" fmla="*/ 4785 w 1057275"/>
                <a:gd name="T5" fmla="*/ 1061037 h 1064895"/>
                <a:gd name="T6" fmla="*/ 9631 w 1057275"/>
                <a:gd name="T7" fmla="*/ 1063540 h 1064895"/>
                <a:gd name="T8" fmla="*/ 14477 w 1057275"/>
                <a:gd name="T9" fmla="*/ 1066134 h 1064895"/>
                <a:gd name="T10" fmla="*/ 1056894 w 1057275"/>
                <a:gd name="T11" fmla="*/ 22148 h 1064895"/>
                <a:gd name="T12" fmla="*/ 1056894 w 1057275"/>
                <a:gd name="T13" fmla="*/ 0 h 10648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7275" h="1064895">
                  <a:moveTo>
                    <a:pt x="1056894" y="0"/>
                  </a:moveTo>
                  <a:lnTo>
                    <a:pt x="0" y="1056894"/>
                  </a:lnTo>
                  <a:lnTo>
                    <a:pt x="4785" y="1059454"/>
                  </a:lnTo>
                  <a:lnTo>
                    <a:pt x="9631" y="1061954"/>
                  </a:lnTo>
                  <a:lnTo>
                    <a:pt x="14477" y="1064544"/>
                  </a:lnTo>
                  <a:lnTo>
                    <a:pt x="1056894" y="22113"/>
                  </a:lnTo>
                  <a:lnTo>
                    <a:pt x="1056894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30" name="object 33">
              <a:extLst>
                <a:ext uri="{FF2B5EF4-FFF2-40B4-BE49-F238E27FC236}">
                  <a16:creationId xmlns:a16="http://schemas.microsoft.com/office/drawing/2014/main" id="{A6DEB41B-918D-8949-A26E-B8D5F5F7B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0463" y="1341438"/>
              <a:ext cx="973137" cy="981075"/>
            </a:xfrm>
            <a:custGeom>
              <a:avLst/>
              <a:gdLst>
                <a:gd name="T0" fmla="*/ 971551 w 973454"/>
                <a:gd name="T1" fmla="*/ 0 h 980439"/>
                <a:gd name="T2" fmla="*/ 0 w 973454"/>
                <a:gd name="T3" fmla="*/ 976280 h 980439"/>
                <a:gd name="T4" fmla="*/ 5019 w 973454"/>
                <a:gd name="T5" fmla="*/ 978605 h 980439"/>
                <a:gd name="T6" fmla="*/ 10043 w 973454"/>
                <a:gd name="T7" fmla="*/ 981051 h 980439"/>
                <a:gd name="T8" fmla="*/ 15123 w 973454"/>
                <a:gd name="T9" fmla="*/ 983283 h 980439"/>
                <a:gd name="T10" fmla="*/ 971551 w 973454"/>
                <a:gd name="T11" fmla="*/ 22198 h 980439"/>
                <a:gd name="T12" fmla="*/ 971551 w 973454"/>
                <a:gd name="T13" fmla="*/ 0 h 980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3454" h="980439">
                  <a:moveTo>
                    <a:pt x="973135" y="0"/>
                  </a:moveTo>
                  <a:lnTo>
                    <a:pt x="0" y="973120"/>
                  </a:lnTo>
                  <a:lnTo>
                    <a:pt x="5029" y="975437"/>
                  </a:lnTo>
                  <a:lnTo>
                    <a:pt x="10058" y="977875"/>
                  </a:lnTo>
                  <a:lnTo>
                    <a:pt x="15148" y="980100"/>
                  </a:lnTo>
                  <a:lnTo>
                    <a:pt x="973135" y="22128"/>
                  </a:lnTo>
                  <a:lnTo>
                    <a:pt x="973135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31" name="object 34">
              <a:extLst>
                <a:ext uri="{FF2B5EF4-FFF2-40B4-BE49-F238E27FC236}">
                  <a16:creationId xmlns:a16="http://schemas.microsoft.com/office/drawing/2014/main" id="{93ADF845-222D-324F-9A4F-C8A3E264B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9363" y="1466850"/>
              <a:ext cx="884237" cy="892175"/>
            </a:xfrm>
            <a:custGeom>
              <a:avLst/>
              <a:gdLst>
                <a:gd name="T0" fmla="*/ 880262 w 885190"/>
                <a:gd name="T1" fmla="*/ 0 h 891539"/>
                <a:gd name="T2" fmla="*/ 0 w 885190"/>
                <a:gd name="T3" fmla="*/ 888165 h 891539"/>
                <a:gd name="T4" fmla="*/ 5303 w 885190"/>
                <a:gd name="T5" fmla="*/ 890276 h 891539"/>
                <a:gd name="T6" fmla="*/ 10612 w 885190"/>
                <a:gd name="T7" fmla="*/ 892264 h 891539"/>
                <a:gd name="T8" fmla="*/ 15916 w 885190"/>
                <a:gd name="T9" fmla="*/ 894314 h 891539"/>
                <a:gd name="T10" fmla="*/ 880262 w 885190"/>
                <a:gd name="T11" fmla="*/ 22208 h 891539"/>
                <a:gd name="T12" fmla="*/ 880262 w 885190"/>
                <a:gd name="T13" fmla="*/ 0 h 8915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5190" h="891539">
                  <a:moveTo>
                    <a:pt x="885017" y="0"/>
                  </a:moveTo>
                  <a:lnTo>
                    <a:pt x="0" y="885004"/>
                  </a:lnTo>
                  <a:lnTo>
                    <a:pt x="5333" y="887107"/>
                  </a:lnTo>
                  <a:lnTo>
                    <a:pt x="10667" y="889088"/>
                  </a:lnTo>
                  <a:lnTo>
                    <a:pt x="16001" y="891130"/>
                  </a:lnTo>
                  <a:lnTo>
                    <a:pt x="885017" y="22128"/>
                  </a:lnTo>
                  <a:lnTo>
                    <a:pt x="885017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32" name="object 35">
              <a:extLst>
                <a:ext uri="{FF2B5EF4-FFF2-40B4-BE49-F238E27FC236}">
                  <a16:creationId xmlns:a16="http://schemas.microsoft.com/office/drawing/2014/main" id="{0E61CF27-64D2-B149-83C2-DC7C6B762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1438" y="1593850"/>
              <a:ext cx="792162" cy="796925"/>
            </a:xfrm>
            <a:custGeom>
              <a:avLst/>
              <a:gdLst>
                <a:gd name="T0" fmla="*/ 790531 w 792479"/>
                <a:gd name="T1" fmla="*/ 0 h 797560"/>
                <a:gd name="T2" fmla="*/ 0 w 792479"/>
                <a:gd name="T3" fmla="*/ 788965 h 797560"/>
                <a:gd name="T4" fmla="*/ 5598 w 792479"/>
                <a:gd name="T5" fmla="*/ 790757 h 797560"/>
                <a:gd name="T6" fmla="*/ 16820 w 792479"/>
                <a:gd name="T7" fmla="*/ 794218 h 797560"/>
                <a:gd name="T8" fmla="*/ 790531 w 792479"/>
                <a:gd name="T9" fmla="*/ 22051 h 797560"/>
                <a:gd name="T10" fmla="*/ 790531 w 792479"/>
                <a:gd name="T11" fmla="*/ 0 h 7975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92479" h="797560">
                  <a:moveTo>
                    <a:pt x="792114" y="0"/>
                  </a:moveTo>
                  <a:lnTo>
                    <a:pt x="0" y="792114"/>
                  </a:lnTo>
                  <a:lnTo>
                    <a:pt x="5608" y="793913"/>
                  </a:lnTo>
                  <a:lnTo>
                    <a:pt x="16855" y="797387"/>
                  </a:lnTo>
                  <a:lnTo>
                    <a:pt x="792114" y="22141"/>
                  </a:lnTo>
                  <a:lnTo>
                    <a:pt x="792114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33" name="object 36">
              <a:extLst>
                <a:ext uri="{FF2B5EF4-FFF2-40B4-BE49-F238E27FC236}">
                  <a16:creationId xmlns:a16="http://schemas.microsoft.com/office/drawing/2014/main" id="{1F907ED3-0ADB-D84A-82A7-E3F6DDCFD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9863" y="1719263"/>
              <a:ext cx="693737" cy="698500"/>
            </a:xfrm>
            <a:custGeom>
              <a:avLst/>
              <a:gdLst>
                <a:gd name="T0" fmla="*/ 692415 w 694054"/>
                <a:gd name="T1" fmla="*/ 0 h 698500"/>
                <a:gd name="T2" fmla="*/ 0 w 694054"/>
                <a:gd name="T3" fmla="*/ 693988 h 698500"/>
                <a:gd name="T4" fmla="*/ 11831 w 694054"/>
                <a:gd name="T5" fmla="*/ 696944 h 698500"/>
                <a:gd name="T6" fmla="*/ 17760 w 694054"/>
                <a:gd name="T7" fmla="*/ 698316 h 698500"/>
                <a:gd name="T8" fmla="*/ 692415 w 694054"/>
                <a:gd name="T9" fmla="*/ 22128 h 698500"/>
                <a:gd name="T10" fmla="*/ 692415 w 694054"/>
                <a:gd name="T11" fmla="*/ 0 h 6985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4054" h="698500">
                  <a:moveTo>
                    <a:pt x="693999" y="0"/>
                  </a:moveTo>
                  <a:lnTo>
                    <a:pt x="0" y="693988"/>
                  </a:lnTo>
                  <a:lnTo>
                    <a:pt x="11856" y="696944"/>
                  </a:lnTo>
                  <a:lnTo>
                    <a:pt x="17800" y="698316"/>
                  </a:lnTo>
                  <a:lnTo>
                    <a:pt x="693999" y="22128"/>
                  </a:lnTo>
                  <a:lnTo>
                    <a:pt x="693999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34" name="object 37">
              <a:extLst>
                <a:ext uri="{FF2B5EF4-FFF2-40B4-BE49-F238E27FC236}">
                  <a16:creationId xmlns:a16="http://schemas.microsoft.com/office/drawing/2014/main" id="{1426C710-623E-4945-91DD-19CABC9D5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3050" y="1844675"/>
              <a:ext cx="590550" cy="593725"/>
            </a:xfrm>
            <a:custGeom>
              <a:avLst/>
              <a:gdLst>
                <a:gd name="T0" fmla="*/ 590062 w 590550"/>
                <a:gd name="T1" fmla="*/ 0 h 593725"/>
                <a:gd name="T2" fmla="*/ 0 w 590550"/>
                <a:gd name="T3" fmla="*/ 590052 h 593725"/>
                <a:gd name="T4" fmla="*/ 6309 w 590550"/>
                <a:gd name="T5" fmla="*/ 591150 h 593725"/>
                <a:gd name="T6" fmla="*/ 18989 w 590550"/>
                <a:gd name="T7" fmla="*/ 593192 h 593725"/>
                <a:gd name="T8" fmla="*/ 590062 w 590550"/>
                <a:gd name="T9" fmla="*/ 22128 h 593725"/>
                <a:gd name="T10" fmla="*/ 590062 w 590550"/>
                <a:gd name="T11" fmla="*/ 0 h 5937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0550" h="593725">
                  <a:moveTo>
                    <a:pt x="590062" y="0"/>
                  </a:moveTo>
                  <a:lnTo>
                    <a:pt x="0" y="590052"/>
                  </a:lnTo>
                  <a:lnTo>
                    <a:pt x="6309" y="591150"/>
                  </a:lnTo>
                  <a:lnTo>
                    <a:pt x="18989" y="593192"/>
                  </a:lnTo>
                  <a:lnTo>
                    <a:pt x="590062" y="22128"/>
                  </a:lnTo>
                  <a:lnTo>
                    <a:pt x="590062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35" name="object 38">
              <a:extLst>
                <a:ext uri="{FF2B5EF4-FFF2-40B4-BE49-F238E27FC236}">
                  <a16:creationId xmlns:a16="http://schemas.microsoft.com/office/drawing/2014/main" id="{009058B7-32CA-5745-8E10-0BEB89B22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4175" y="1970088"/>
              <a:ext cx="479425" cy="481012"/>
            </a:xfrm>
            <a:custGeom>
              <a:avLst/>
              <a:gdLst>
                <a:gd name="T0" fmla="*/ 476292 w 480059"/>
                <a:gd name="T1" fmla="*/ 0 h 481330"/>
                <a:gd name="T2" fmla="*/ 0 w 480059"/>
                <a:gd name="T3" fmla="*/ 477886 h 481330"/>
                <a:gd name="T4" fmla="*/ 6691 w 480059"/>
                <a:gd name="T5" fmla="*/ 478554 h 481330"/>
                <a:gd name="T6" fmla="*/ 13443 w 480059"/>
                <a:gd name="T7" fmla="*/ 479040 h 481330"/>
                <a:gd name="T8" fmla="*/ 20195 w 480059"/>
                <a:gd name="T9" fmla="*/ 479678 h 481330"/>
                <a:gd name="T10" fmla="*/ 476292 w 480059"/>
                <a:gd name="T11" fmla="*/ 22054 h 481330"/>
                <a:gd name="T12" fmla="*/ 476292 w 480059"/>
                <a:gd name="T13" fmla="*/ 0 h 4813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0059" h="481330">
                  <a:moveTo>
                    <a:pt x="479450" y="0"/>
                  </a:moveTo>
                  <a:lnTo>
                    <a:pt x="0" y="479468"/>
                  </a:lnTo>
                  <a:lnTo>
                    <a:pt x="6736" y="480138"/>
                  </a:lnTo>
                  <a:lnTo>
                    <a:pt x="13533" y="480626"/>
                  </a:lnTo>
                  <a:lnTo>
                    <a:pt x="20330" y="481266"/>
                  </a:lnTo>
                  <a:lnTo>
                    <a:pt x="479450" y="22129"/>
                  </a:lnTo>
                  <a:lnTo>
                    <a:pt x="479450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36" name="object 39">
              <a:extLst>
                <a:ext uri="{FF2B5EF4-FFF2-40B4-BE49-F238E27FC236}">
                  <a16:creationId xmlns:a16="http://schemas.microsoft.com/office/drawing/2014/main" id="{72FA9512-CAD2-4741-B682-0E425A20B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3238" y="2095500"/>
              <a:ext cx="360362" cy="361950"/>
            </a:xfrm>
            <a:custGeom>
              <a:avLst/>
              <a:gdLst>
                <a:gd name="T0" fmla="*/ 356269 w 361315"/>
                <a:gd name="T1" fmla="*/ 0 h 361314"/>
                <a:gd name="T2" fmla="*/ 0 w 361315"/>
                <a:gd name="T3" fmla="*/ 364194 h 361314"/>
                <a:gd name="T4" fmla="*/ 7189 w 361315"/>
                <a:gd name="T5" fmla="*/ 364378 h 361314"/>
                <a:gd name="T6" fmla="*/ 21536 w 361315"/>
                <a:gd name="T7" fmla="*/ 364469 h 361314"/>
                <a:gd name="T8" fmla="*/ 356269 w 361315"/>
                <a:gd name="T9" fmla="*/ 22330 h 361314"/>
                <a:gd name="T10" fmla="*/ 356269 w 361315"/>
                <a:gd name="T11" fmla="*/ 0 h 3613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1315" h="361314">
                  <a:moveTo>
                    <a:pt x="361005" y="0"/>
                  </a:moveTo>
                  <a:lnTo>
                    <a:pt x="0" y="361005"/>
                  </a:lnTo>
                  <a:lnTo>
                    <a:pt x="7284" y="361188"/>
                  </a:lnTo>
                  <a:lnTo>
                    <a:pt x="21822" y="361279"/>
                  </a:lnTo>
                  <a:lnTo>
                    <a:pt x="361005" y="22135"/>
                  </a:lnTo>
                  <a:lnTo>
                    <a:pt x="361005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37" name="object 40">
              <a:extLst>
                <a:ext uri="{FF2B5EF4-FFF2-40B4-BE49-F238E27FC236}">
                  <a16:creationId xmlns:a16="http://schemas.microsoft.com/office/drawing/2014/main" id="{54897BD6-9B8C-314D-8767-752421EDE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0238" y="2222500"/>
              <a:ext cx="233362" cy="231775"/>
            </a:xfrm>
            <a:custGeom>
              <a:avLst/>
              <a:gdLst>
                <a:gd name="T0" fmla="*/ 234578 w 233045"/>
                <a:gd name="T1" fmla="*/ 0 h 233044"/>
                <a:gd name="T2" fmla="*/ 0 w 233045"/>
                <a:gd name="T3" fmla="*/ 226714 h 233044"/>
                <a:gd name="T4" fmla="*/ 15865 w 233045"/>
                <a:gd name="T5" fmla="*/ 225825 h 233044"/>
                <a:gd name="T6" fmla="*/ 23781 w 233045"/>
                <a:gd name="T7" fmla="*/ 225261 h 233044"/>
                <a:gd name="T8" fmla="*/ 234578 w 233045"/>
                <a:gd name="T9" fmla="*/ 21532 h 233044"/>
                <a:gd name="T10" fmla="*/ 234578 w 233045"/>
                <a:gd name="T11" fmla="*/ 0 h 2330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3045" h="233044">
                  <a:moveTo>
                    <a:pt x="232989" y="0"/>
                  </a:moveTo>
                  <a:lnTo>
                    <a:pt x="0" y="232989"/>
                  </a:lnTo>
                  <a:lnTo>
                    <a:pt x="15758" y="232075"/>
                  </a:lnTo>
                  <a:lnTo>
                    <a:pt x="23621" y="231496"/>
                  </a:lnTo>
                  <a:lnTo>
                    <a:pt x="232989" y="22128"/>
                  </a:lnTo>
                  <a:lnTo>
                    <a:pt x="232989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38" name="object 41">
              <a:extLst>
                <a:ext uri="{FF2B5EF4-FFF2-40B4-BE49-F238E27FC236}">
                  <a16:creationId xmlns:a16="http://schemas.microsoft.com/office/drawing/2014/main" id="{01C3D430-FDAE-7043-863D-AD9A1A088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1525" y="2347913"/>
              <a:ext cx="92075" cy="92075"/>
            </a:xfrm>
            <a:custGeom>
              <a:avLst/>
              <a:gdLst>
                <a:gd name="T0" fmla="*/ 89593 w 92709"/>
                <a:gd name="T1" fmla="*/ 0 h 92710"/>
                <a:gd name="T2" fmla="*/ 0 w 92709"/>
                <a:gd name="T3" fmla="*/ 89506 h 92710"/>
                <a:gd name="T4" fmla="*/ 12126 w 92709"/>
                <a:gd name="T5" fmla="*/ 87627 h 92710"/>
                <a:gd name="T6" fmla="*/ 25535 w 92709"/>
                <a:gd name="T7" fmla="*/ 85383 h 92710"/>
                <a:gd name="T8" fmla="*/ 89593 w 92709"/>
                <a:gd name="T9" fmla="*/ 21329 h 92710"/>
                <a:gd name="T10" fmla="*/ 89593 w 92709"/>
                <a:gd name="T11" fmla="*/ 0 h 927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709" h="92710">
                  <a:moveTo>
                    <a:pt x="92720" y="0"/>
                  </a:moveTo>
                  <a:lnTo>
                    <a:pt x="0" y="92635"/>
                  </a:lnTo>
                  <a:lnTo>
                    <a:pt x="12549" y="90690"/>
                  </a:lnTo>
                  <a:lnTo>
                    <a:pt x="26426" y="88368"/>
                  </a:lnTo>
                  <a:lnTo>
                    <a:pt x="92720" y="22074"/>
                  </a:lnTo>
                  <a:lnTo>
                    <a:pt x="92720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C8B13BC-38D3-4973-BA40-5EE193FD8175}"/>
              </a:ext>
            </a:extLst>
          </p:cNvPr>
          <p:cNvSpPr/>
          <p:nvPr/>
        </p:nvSpPr>
        <p:spPr>
          <a:xfrm>
            <a:off x="453668" y="764864"/>
            <a:ext cx="57185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</a:rPr>
              <a:t>National Partnerships with the AIM Alliance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Jeanne Mahoney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Sr. Director - AIM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2439" y="533400"/>
            <a:ext cx="5277847" cy="5257800"/>
          </a:xfrm>
        </p:spPr>
        <p:txBody>
          <a:bodyPr>
            <a:normAutofit/>
          </a:bodyPr>
          <a:lstStyle/>
          <a:p>
            <a:r>
              <a:rPr lang="en-US" sz="2560" dirty="0">
                <a:solidFill>
                  <a:srgbClr val="00B0F0"/>
                </a:solidFill>
              </a:rPr>
              <a:t>Support state teams</a:t>
            </a:r>
          </a:p>
          <a:p>
            <a:pPr lvl="1"/>
            <a:r>
              <a:rPr lang="en-US" dirty="0"/>
              <a:t>Monthly and ad hoc calls with team members</a:t>
            </a:r>
          </a:p>
          <a:p>
            <a:pPr lvl="1"/>
            <a:r>
              <a:rPr lang="en-US" dirty="0"/>
              <a:t>Mentorship between state teams</a:t>
            </a:r>
          </a:p>
          <a:p>
            <a:pPr lvl="1"/>
            <a:r>
              <a:rPr lang="en-US" dirty="0"/>
              <a:t>Identify and address common issues – Examples:</a:t>
            </a:r>
          </a:p>
          <a:p>
            <a:pPr lvl="2"/>
            <a:r>
              <a:rPr lang="en-US" sz="1920" dirty="0"/>
              <a:t>Treating severe level HTN</a:t>
            </a:r>
          </a:p>
          <a:p>
            <a:pPr lvl="2"/>
            <a:r>
              <a:rPr lang="en-US" sz="1920" dirty="0"/>
              <a:t>Shortages and misappropriations of critical pharmaceuticals</a:t>
            </a:r>
          </a:p>
          <a:p>
            <a:pPr lvl="2"/>
            <a:r>
              <a:rPr lang="en-US" sz="1920" dirty="0"/>
              <a:t>Supporting quantification of blood loss</a:t>
            </a:r>
          </a:p>
          <a:p>
            <a:r>
              <a:rPr lang="en-US" sz="2560" dirty="0">
                <a:solidFill>
                  <a:srgbClr val="00B0F0"/>
                </a:solidFill>
              </a:rPr>
              <a:t>Tool Kits</a:t>
            </a:r>
          </a:p>
          <a:p>
            <a:r>
              <a:rPr lang="en-US" sz="2560" dirty="0">
                <a:solidFill>
                  <a:srgbClr val="00B0F0"/>
                </a:solidFill>
              </a:rPr>
              <a:t>E-modules</a:t>
            </a:r>
          </a:p>
          <a:p>
            <a:r>
              <a:rPr lang="en-US" sz="2560" dirty="0">
                <a:solidFill>
                  <a:srgbClr val="00B0F0"/>
                </a:solidFill>
              </a:rPr>
              <a:t>Resource platform </a:t>
            </a:r>
            <a:r>
              <a:rPr lang="en-US" sz="2560" dirty="0"/>
              <a:t>– Contact AIM</a:t>
            </a:r>
          </a:p>
          <a:p>
            <a:r>
              <a:rPr lang="en-US" sz="2560" dirty="0">
                <a:solidFill>
                  <a:srgbClr val="00B0F0"/>
                </a:solidFill>
              </a:rPr>
              <a:t>Safety Action webinars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061" y="6393191"/>
            <a:ext cx="2604027" cy="69657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219200" y="2087203"/>
            <a:ext cx="2604027" cy="4431278"/>
          </a:xfrm>
          <a:prstGeom prst="rect">
            <a:avLst/>
          </a:prstGeom>
        </p:spPr>
        <p:txBody>
          <a:bodyPr vert="horz" lIns="73152" tIns="36576" rIns="73152" bIns="36576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20"/>
              <a:t>AIM </a:t>
            </a:r>
            <a:r>
              <a:rPr lang="en-US" sz="2880">
                <a:solidFill>
                  <a:srgbClr val="00B0F0"/>
                </a:solidFill>
                <a:latin typeface="+mn-lt"/>
              </a:rPr>
              <a:t>Implementation</a:t>
            </a:r>
            <a:r>
              <a:rPr lang="en-US" sz="2880">
                <a:solidFill>
                  <a:srgbClr val="00B0F0"/>
                </a:solidFill>
              </a:rPr>
              <a:t> </a:t>
            </a:r>
            <a:r>
              <a:rPr lang="en-US" sz="3520"/>
              <a:t>Tools</a:t>
            </a:r>
            <a:endParaRPr lang="en-US" sz="352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40" y="3657600"/>
            <a:ext cx="3441274" cy="2580956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023100" y="6802438"/>
            <a:ext cx="2243138" cy="276999"/>
          </a:xfrm>
        </p:spPr>
        <p:txBody>
          <a:bodyPr/>
          <a:lstStyle/>
          <a:p>
            <a:fld id="{4AAA0A96-E181-4519-92ED-D567490D329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029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15CE360-74B0-4074-B3FA-21098D21F2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761" y="2774052"/>
            <a:ext cx="2870289" cy="19305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656" y="1258491"/>
            <a:ext cx="2286501" cy="1332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4" y="381955"/>
            <a:ext cx="8827324" cy="69368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AIM Keeping Current with Issues</a:t>
            </a:r>
            <a:br>
              <a:rPr lang="en-US" dirty="0">
                <a:solidFill>
                  <a:srgbClr val="7030A0"/>
                </a:solidFill>
                <a:latin typeface="+mn-lt"/>
              </a:rPr>
            </a:br>
            <a:endParaRPr lang="en-US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75638"/>
            <a:ext cx="6499339" cy="5454001"/>
          </a:xfrm>
        </p:spPr>
        <p:txBody>
          <a:bodyPr>
            <a:normAutofit fontScale="92500" lnSpcReduction="20000"/>
          </a:bodyPr>
          <a:lstStyle/>
          <a:p>
            <a:pPr marL="0" indent="0"/>
            <a:r>
              <a:rPr lang="en-US" sz="2600" b="1" dirty="0">
                <a:solidFill>
                  <a:srgbClr val="00B0F0"/>
                </a:solidFill>
              </a:rPr>
              <a:t>Implementing Maternal Opioid Use Bundle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14 state teams built tool kit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Clinical pathways, webinars, metrics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Support MAT training for OB providers</a:t>
            </a:r>
          </a:p>
          <a:p>
            <a:pPr marL="0" indent="0"/>
            <a:r>
              <a:rPr lang="en-US" sz="2600" b="1" dirty="0">
                <a:solidFill>
                  <a:srgbClr val="55A5ED"/>
                </a:solidFill>
              </a:rPr>
              <a:t>Reducing Maternal Racial Disparities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Workgroups for bundle implementation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Women’s voices/Ask for your life</a:t>
            </a:r>
            <a:r>
              <a:rPr lang="en-US" sz="2600" b="1" dirty="0">
                <a:solidFill>
                  <a:srgbClr val="55A5ED"/>
                </a:solidFill>
              </a:rPr>
              <a:t>	</a:t>
            </a:r>
          </a:p>
          <a:p>
            <a:pPr marL="0" indent="0"/>
            <a:r>
              <a:rPr lang="en-US" sz="2600" b="1" dirty="0">
                <a:solidFill>
                  <a:srgbClr val="55A5ED"/>
                </a:solidFill>
              </a:rPr>
              <a:t>States and Partners Identify Themes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Identify and share strategies on shortages of critical drugs such as labetalol and hydralazine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Share need for emergency departments to improve triage of pregnant and postpartum women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Identify ECHO and other distance learning strategies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560" dirty="0"/>
          </a:p>
          <a:p>
            <a:pPr marL="0" indent="0"/>
            <a:endParaRPr lang="en-US" sz="2560" dirty="0">
              <a:solidFill>
                <a:srgbClr val="00B0F0"/>
              </a:solidFill>
            </a:endParaRPr>
          </a:p>
          <a:p>
            <a:pPr marL="0" indent="0"/>
            <a:endParaRPr lang="en-US" sz="2560" dirty="0">
              <a:solidFill>
                <a:srgbClr val="00B0F0"/>
              </a:solidFill>
            </a:endParaRPr>
          </a:p>
          <a:p>
            <a:pPr lvl="2"/>
            <a:endParaRPr lang="en-US" sz="136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5100" y="6361991"/>
            <a:ext cx="3293057" cy="88089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23100" y="6802438"/>
            <a:ext cx="2243138" cy="276999"/>
          </a:xfrm>
        </p:spPr>
        <p:txBody>
          <a:bodyPr/>
          <a:lstStyle/>
          <a:p>
            <a:fld id="{4AAA0A96-E181-4519-92ED-D567490D329C}" type="slidenum">
              <a:rPr lang="en-US" smtClean="0"/>
              <a:t>11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783CBF-D168-47E9-958F-6DEAE88B1D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986" y="4859998"/>
            <a:ext cx="1339056" cy="128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00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0E7BBC-A4D7-4B73-B3A4-F0ECCA0EA7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" r="4578" b="10255"/>
          <a:stretch/>
        </p:blipFill>
        <p:spPr>
          <a:xfrm>
            <a:off x="52715" y="1143001"/>
            <a:ext cx="9405957" cy="51781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CD0FA0-8332-4F90-9F6A-CD879616C7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705600"/>
            <a:ext cx="1603718" cy="4009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59E117-CDE6-4809-B574-E9FBDE50BD06}"/>
              </a:ext>
            </a:extLst>
          </p:cNvPr>
          <p:cNvSpPr txBox="1"/>
          <p:nvPr/>
        </p:nvSpPr>
        <p:spPr>
          <a:xfrm>
            <a:off x="283698" y="6841842"/>
            <a:ext cx="4593102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0" dirty="0">
                <a:solidFill>
                  <a:srgbClr val="53194C"/>
                </a:solidFill>
                <a:latin typeface="Calibri" panose="020F0502020204030204"/>
                <a:ea typeface="+mn-ea"/>
              </a:rPr>
              <a:t>https://safehealthcareforeverywoman.org/aim-program/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55B443-63F2-4CA4-8267-1F3CA4A634CD}"/>
              </a:ext>
            </a:extLst>
          </p:cNvPr>
          <p:cNvSpPr txBox="1"/>
          <p:nvPr/>
        </p:nvSpPr>
        <p:spPr>
          <a:xfrm>
            <a:off x="2971800" y="6096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AIM Program January 2018</a:t>
            </a:r>
          </a:p>
        </p:txBody>
      </p:sp>
    </p:spTree>
    <p:extLst>
      <p:ext uri="{BB962C8B-B14F-4D97-AF65-F5344CB8AC3E}">
        <p14:creationId xmlns:p14="http://schemas.microsoft.com/office/powerpoint/2010/main" val="4259055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bject 2">
            <a:extLst>
              <a:ext uri="{FF2B5EF4-FFF2-40B4-BE49-F238E27FC236}">
                <a16:creationId xmlns:a16="http://schemas.microsoft.com/office/drawing/2014/main" id="{42D096A0-8515-8248-86C8-B137E943DC55}"/>
              </a:ext>
            </a:extLst>
          </p:cNvPr>
          <p:cNvSpPr>
            <a:spLocks/>
          </p:cNvSpPr>
          <p:nvPr/>
        </p:nvSpPr>
        <p:spPr bwMode="auto">
          <a:xfrm>
            <a:off x="8050213" y="0"/>
            <a:ext cx="1703387" cy="1476375"/>
          </a:xfrm>
          <a:custGeom>
            <a:avLst/>
            <a:gdLst>
              <a:gd name="T0" fmla="*/ 0 w 1703704"/>
              <a:gd name="T1" fmla="*/ 0 h 1476375"/>
              <a:gd name="T2" fmla="*/ 2179 w 1703704"/>
              <a:gd name="T3" fmla="*/ 39355 h 1476375"/>
              <a:gd name="T4" fmla="*/ 5952 w 1703704"/>
              <a:gd name="T5" fmla="*/ 84578 h 1476375"/>
              <a:gd name="T6" fmla="*/ 11057 w 1703704"/>
              <a:gd name="T7" fmla="*/ 129668 h 1476375"/>
              <a:gd name="T8" fmla="*/ 17496 w 1703704"/>
              <a:gd name="T9" fmla="*/ 174625 h 1476375"/>
              <a:gd name="T10" fmla="*/ 25263 w 1703704"/>
              <a:gd name="T11" fmla="*/ 219449 h 1476375"/>
              <a:gd name="T12" fmla="*/ 34365 w 1703704"/>
              <a:gd name="T13" fmla="*/ 264084 h 1476375"/>
              <a:gd name="T14" fmla="*/ 44751 w 1703704"/>
              <a:gd name="T15" fmla="*/ 308347 h 1476375"/>
              <a:gd name="T16" fmla="*/ 56412 w 1703704"/>
              <a:gd name="T17" fmla="*/ 352221 h 1476375"/>
              <a:gd name="T18" fmla="*/ 69359 w 1703704"/>
              <a:gd name="T19" fmla="*/ 395708 h 1476375"/>
              <a:gd name="T20" fmla="*/ 83583 w 1703704"/>
              <a:gd name="T21" fmla="*/ 438805 h 1476375"/>
              <a:gd name="T22" fmla="*/ 99095 w 1703704"/>
              <a:gd name="T23" fmla="*/ 481512 h 1476375"/>
              <a:gd name="T24" fmla="*/ 115879 w 1703704"/>
              <a:gd name="T25" fmla="*/ 523829 h 1476375"/>
              <a:gd name="T26" fmla="*/ 133904 w 1703704"/>
              <a:gd name="T27" fmla="*/ 565634 h 1476375"/>
              <a:gd name="T28" fmla="*/ 153109 w 1703704"/>
              <a:gd name="T29" fmla="*/ 606806 h 1476375"/>
              <a:gd name="T30" fmla="*/ 173500 w 1703704"/>
              <a:gd name="T31" fmla="*/ 647346 h 1476375"/>
              <a:gd name="T32" fmla="*/ 195070 w 1703704"/>
              <a:gd name="T33" fmla="*/ 687254 h 1476375"/>
              <a:gd name="T34" fmla="*/ 217819 w 1703704"/>
              <a:gd name="T35" fmla="*/ 726530 h 1476375"/>
              <a:gd name="T36" fmla="*/ 241754 w 1703704"/>
              <a:gd name="T37" fmla="*/ 765176 h 1476375"/>
              <a:gd name="T38" fmla="*/ 266853 w 1703704"/>
              <a:gd name="T39" fmla="*/ 803180 h 1476375"/>
              <a:gd name="T40" fmla="*/ 293015 w 1703704"/>
              <a:gd name="T41" fmla="*/ 840381 h 1476375"/>
              <a:gd name="T42" fmla="*/ 320216 w 1703704"/>
              <a:gd name="T43" fmla="*/ 876732 h 1476375"/>
              <a:gd name="T44" fmla="*/ 348455 w 1703704"/>
              <a:gd name="T45" fmla="*/ 912232 h 1476375"/>
              <a:gd name="T46" fmla="*/ 377732 w 1703704"/>
              <a:gd name="T47" fmla="*/ 946883 h 1476375"/>
              <a:gd name="T48" fmla="*/ 408039 w 1703704"/>
              <a:gd name="T49" fmla="*/ 980684 h 1476375"/>
              <a:gd name="T50" fmla="*/ 439380 w 1703704"/>
              <a:gd name="T51" fmla="*/ 1013637 h 1476375"/>
              <a:gd name="T52" fmla="*/ 471723 w 1703704"/>
              <a:gd name="T53" fmla="*/ 1045692 h 1476375"/>
              <a:gd name="T54" fmla="*/ 504929 w 1703704"/>
              <a:gd name="T55" fmla="*/ 1076718 h 1476375"/>
              <a:gd name="T56" fmla="*/ 538983 w 1703704"/>
              <a:gd name="T57" fmla="*/ 1106710 h 1476375"/>
              <a:gd name="T58" fmla="*/ 573882 w 1703704"/>
              <a:gd name="T59" fmla="*/ 1135666 h 1476375"/>
              <a:gd name="T60" fmla="*/ 609633 w 1703704"/>
              <a:gd name="T61" fmla="*/ 1163585 h 1476375"/>
              <a:gd name="T62" fmla="*/ 646234 w 1703704"/>
              <a:gd name="T63" fmla="*/ 1190464 h 1476375"/>
              <a:gd name="T64" fmla="*/ 683685 w 1703704"/>
              <a:gd name="T65" fmla="*/ 1216304 h 1476375"/>
              <a:gd name="T66" fmla="*/ 721875 w 1703704"/>
              <a:gd name="T67" fmla="*/ 1241047 h 1476375"/>
              <a:gd name="T68" fmla="*/ 760692 w 1703704"/>
              <a:gd name="T69" fmla="*/ 1264609 h 1476375"/>
              <a:gd name="T70" fmla="*/ 800143 w 1703704"/>
              <a:gd name="T71" fmla="*/ 1286988 h 1476375"/>
              <a:gd name="T72" fmla="*/ 840227 w 1703704"/>
              <a:gd name="T73" fmla="*/ 1308184 h 1476375"/>
              <a:gd name="T74" fmla="*/ 880937 w 1703704"/>
              <a:gd name="T75" fmla="*/ 1328197 h 1476375"/>
              <a:gd name="T76" fmla="*/ 922280 w 1703704"/>
              <a:gd name="T77" fmla="*/ 1347026 h 1476375"/>
              <a:gd name="T78" fmla="*/ 964245 w 1703704"/>
              <a:gd name="T79" fmla="*/ 1364665 h 1476375"/>
              <a:gd name="T80" fmla="*/ 1006655 w 1703704"/>
              <a:gd name="T81" fmla="*/ 1381042 h 1476375"/>
              <a:gd name="T82" fmla="*/ 1049453 w 1703704"/>
              <a:gd name="T83" fmla="*/ 1396136 h 1476375"/>
              <a:gd name="T84" fmla="*/ 1092640 w 1703704"/>
              <a:gd name="T85" fmla="*/ 1409948 h 1476375"/>
              <a:gd name="T86" fmla="*/ 1136212 w 1703704"/>
              <a:gd name="T87" fmla="*/ 1422478 h 1476375"/>
              <a:gd name="T88" fmla="*/ 1180174 w 1703704"/>
              <a:gd name="T89" fmla="*/ 1433727 h 1476375"/>
              <a:gd name="T90" fmla="*/ 1224526 w 1703704"/>
              <a:gd name="T91" fmla="*/ 1443695 h 1476375"/>
              <a:gd name="T92" fmla="*/ 1269208 w 1703704"/>
              <a:gd name="T93" fmla="*/ 1452362 h 1476375"/>
              <a:gd name="T94" fmla="*/ 1314031 w 1703704"/>
              <a:gd name="T95" fmla="*/ 1459695 h 1476375"/>
              <a:gd name="T96" fmla="*/ 1358992 w 1703704"/>
              <a:gd name="T97" fmla="*/ 1465694 h 1476375"/>
              <a:gd name="T98" fmla="*/ 1404086 w 1703704"/>
              <a:gd name="T99" fmla="*/ 1470360 h 1476375"/>
              <a:gd name="T100" fmla="*/ 1449309 w 1703704"/>
              <a:gd name="T101" fmla="*/ 1473693 h 1476375"/>
              <a:gd name="T102" fmla="*/ 1509821 w 1703704"/>
              <a:gd name="T103" fmla="*/ 1476064 h 1476375"/>
              <a:gd name="T104" fmla="*/ 1540230 w 1703704"/>
              <a:gd name="T105" fmla="*/ 1476359 h 1476375"/>
              <a:gd name="T106" fmla="*/ 1570505 w 1703704"/>
              <a:gd name="T107" fmla="*/ 1476064 h 1476375"/>
              <a:gd name="T108" fmla="*/ 1615899 w 1703704"/>
              <a:gd name="T109" fmla="*/ 1474508 h 1476375"/>
              <a:gd name="T110" fmla="*/ 1676223 w 1703704"/>
              <a:gd name="T111" fmla="*/ 1470360 h 1476375"/>
              <a:gd name="T112" fmla="*/ 1701925 w 1703704"/>
              <a:gd name="T113" fmla="*/ 1467850 h 1476375"/>
              <a:gd name="T114" fmla="*/ 1701925 w 1703704"/>
              <a:gd name="T115" fmla="*/ 0 h 1476375"/>
              <a:gd name="T116" fmla="*/ 0 w 1703704"/>
              <a:gd name="T117" fmla="*/ 0 h 147637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703704" h="1476375">
                <a:moveTo>
                  <a:pt x="0" y="0"/>
                </a:moveTo>
                <a:lnTo>
                  <a:pt x="2179" y="39355"/>
                </a:lnTo>
                <a:lnTo>
                  <a:pt x="5957" y="84578"/>
                </a:lnTo>
                <a:lnTo>
                  <a:pt x="11067" y="129668"/>
                </a:lnTo>
                <a:lnTo>
                  <a:pt x="17511" y="174625"/>
                </a:lnTo>
                <a:lnTo>
                  <a:pt x="25288" y="219449"/>
                </a:lnTo>
                <a:lnTo>
                  <a:pt x="34395" y="264084"/>
                </a:lnTo>
                <a:lnTo>
                  <a:pt x="44791" y="308347"/>
                </a:lnTo>
                <a:lnTo>
                  <a:pt x="56466" y="352221"/>
                </a:lnTo>
                <a:lnTo>
                  <a:pt x="69424" y="395708"/>
                </a:lnTo>
                <a:lnTo>
                  <a:pt x="83663" y="438805"/>
                </a:lnTo>
                <a:lnTo>
                  <a:pt x="99185" y="481512"/>
                </a:lnTo>
                <a:lnTo>
                  <a:pt x="115989" y="523829"/>
                </a:lnTo>
                <a:lnTo>
                  <a:pt x="134029" y="565634"/>
                </a:lnTo>
                <a:lnTo>
                  <a:pt x="153252" y="606806"/>
                </a:lnTo>
                <a:lnTo>
                  <a:pt x="173660" y="647346"/>
                </a:lnTo>
                <a:lnTo>
                  <a:pt x="195250" y="687254"/>
                </a:lnTo>
                <a:lnTo>
                  <a:pt x="218024" y="726530"/>
                </a:lnTo>
                <a:lnTo>
                  <a:pt x="241979" y="765176"/>
                </a:lnTo>
                <a:lnTo>
                  <a:pt x="267103" y="803180"/>
                </a:lnTo>
                <a:lnTo>
                  <a:pt x="293290" y="840381"/>
                </a:lnTo>
                <a:lnTo>
                  <a:pt x="320516" y="876732"/>
                </a:lnTo>
                <a:lnTo>
                  <a:pt x="348780" y="912232"/>
                </a:lnTo>
                <a:lnTo>
                  <a:pt x="378082" y="946883"/>
                </a:lnTo>
                <a:lnTo>
                  <a:pt x="408419" y="980684"/>
                </a:lnTo>
                <a:lnTo>
                  <a:pt x="439790" y="1013637"/>
                </a:lnTo>
                <a:lnTo>
                  <a:pt x="472163" y="1045692"/>
                </a:lnTo>
                <a:lnTo>
                  <a:pt x="505399" y="1076718"/>
                </a:lnTo>
                <a:lnTo>
                  <a:pt x="539483" y="1106710"/>
                </a:lnTo>
                <a:lnTo>
                  <a:pt x="574417" y="1135666"/>
                </a:lnTo>
                <a:lnTo>
                  <a:pt x="610200" y="1163585"/>
                </a:lnTo>
                <a:lnTo>
                  <a:pt x="646834" y="1190464"/>
                </a:lnTo>
                <a:lnTo>
                  <a:pt x="684320" y="1216304"/>
                </a:lnTo>
                <a:lnTo>
                  <a:pt x="722545" y="1241047"/>
                </a:lnTo>
                <a:lnTo>
                  <a:pt x="761402" y="1264609"/>
                </a:lnTo>
                <a:lnTo>
                  <a:pt x="800888" y="1286988"/>
                </a:lnTo>
                <a:lnTo>
                  <a:pt x="841007" y="1308184"/>
                </a:lnTo>
                <a:lnTo>
                  <a:pt x="881757" y="1328197"/>
                </a:lnTo>
                <a:lnTo>
                  <a:pt x="923140" y="1347026"/>
                </a:lnTo>
                <a:lnTo>
                  <a:pt x="965143" y="1364665"/>
                </a:lnTo>
                <a:lnTo>
                  <a:pt x="1007590" y="1381042"/>
                </a:lnTo>
                <a:lnTo>
                  <a:pt x="1050428" y="1396136"/>
                </a:lnTo>
                <a:lnTo>
                  <a:pt x="1093655" y="1409948"/>
                </a:lnTo>
                <a:lnTo>
                  <a:pt x="1137270" y="1422478"/>
                </a:lnTo>
                <a:lnTo>
                  <a:pt x="1181274" y="1433727"/>
                </a:lnTo>
                <a:lnTo>
                  <a:pt x="1225666" y="1443695"/>
                </a:lnTo>
                <a:lnTo>
                  <a:pt x="1270388" y="1452362"/>
                </a:lnTo>
                <a:lnTo>
                  <a:pt x="1315256" y="1459695"/>
                </a:lnTo>
                <a:lnTo>
                  <a:pt x="1360257" y="1465694"/>
                </a:lnTo>
                <a:lnTo>
                  <a:pt x="1405391" y="1470360"/>
                </a:lnTo>
                <a:lnTo>
                  <a:pt x="1450659" y="1473693"/>
                </a:lnTo>
                <a:lnTo>
                  <a:pt x="1511226" y="1476064"/>
                </a:lnTo>
                <a:lnTo>
                  <a:pt x="1541665" y="1476359"/>
                </a:lnTo>
                <a:lnTo>
                  <a:pt x="1571965" y="1476064"/>
                </a:lnTo>
                <a:lnTo>
                  <a:pt x="1617404" y="1474508"/>
                </a:lnTo>
                <a:lnTo>
                  <a:pt x="1677783" y="1470360"/>
                </a:lnTo>
                <a:lnTo>
                  <a:pt x="1703510" y="1467850"/>
                </a:lnTo>
                <a:lnTo>
                  <a:pt x="1703510" y="0"/>
                </a:lnTo>
                <a:lnTo>
                  <a:pt x="0" y="0"/>
                </a:lnTo>
              </a:path>
            </a:pathLst>
          </a:custGeom>
          <a:solidFill>
            <a:srgbClr val="15A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87" name="object 3">
            <a:extLst>
              <a:ext uri="{FF2B5EF4-FFF2-40B4-BE49-F238E27FC236}">
                <a16:creationId xmlns:a16="http://schemas.microsoft.com/office/drawing/2014/main" id="{167644C9-873D-7447-BA0E-51E797512485}"/>
              </a:ext>
            </a:extLst>
          </p:cNvPr>
          <p:cNvSpPr>
            <a:spLocks/>
          </p:cNvSpPr>
          <p:nvPr/>
        </p:nvSpPr>
        <p:spPr bwMode="auto">
          <a:xfrm>
            <a:off x="6415088" y="0"/>
            <a:ext cx="90487" cy="82550"/>
          </a:xfrm>
          <a:custGeom>
            <a:avLst/>
            <a:gdLst>
              <a:gd name="T0" fmla="*/ 64664 w 90804"/>
              <a:gd name="T1" fmla="*/ 0 h 83185"/>
              <a:gd name="T2" fmla="*/ 0 w 90804"/>
              <a:gd name="T3" fmla="*/ 63332 h 83185"/>
              <a:gd name="T4" fmla="*/ 2545 w 90804"/>
              <a:gd name="T5" fmla="*/ 68730 h 83185"/>
              <a:gd name="T6" fmla="*/ 5122 w 90804"/>
              <a:gd name="T7" fmla="*/ 74128 h 83185"/>
              <a:gd name="T8" fmla="*/ 7698 w 90804"/>
              <a:gd name="T9" fmla="*/ 79495 h 83185"/>
              <a:gd name="T10" fmla="*/ 88866 w 90804"/>
              <a:gd name="T11" fmla="*/ 0 h 83185"/>
              <a:gd name="T12" fmla="*/ 64664 w 90804"/>
              <a:gd name="T13" fmla="*/ 0 h 831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0804" h="83185">
                <a:moveTo>
                  <a:pt x="65805" y="0"/>
                </a:moveTo>
                <a:lnTo>
                  <a:pt x="0" y="65806"/>
                </a:lnTo>
                <a:lnTo>
                  <a:pt x="2590" y="71415"/>
                </a:lnTo>
                <a:lnTo>
                  <a:pt x="5212" y="77023"/>
                </a:lnTo>
                <a:lnTo>
                  <a:pt x="7833" y="82601"/>
                </a:lnTo>
                <a:lnTo>
                  <a:pt x="90434" y="0"/>
                </a:lnTo>
                <a:lnTo>
                  <a:pt x="65805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88" name="object 4">
            <a:extLst>
              <a:ext uri="{FF2B5EF4-FFF2-40B4-BE49-F238E27FC236}">
                <a16:creationId xmlns:a16="http://schemas.microsoft.com/office/drawing/2014/main" id="{48D2881D-9B72-0F47-9B0E-43967EA845F6}"/>
              </a:ext>
            </a:extLst>
          </p:cNvPr>
          <p:cNvSpPr>
            <a:spLocks/>
          </p:cNvSpPr>
          <p:nvPr/>
        </p:nvSpPr>
        <p:spPr bwMode="auto">
          <a:xfrm>
            <a:off x="6461125" y="0"/>
            <a:ext cx="184150" cy="176213"/>
          </a:xfrm>
          <a:custGeom>
            <a:avLst/>
            <a:gdLst>
              <a:gd name="T0" fmla="*/ 159347 w 184150"/>
              <a:gd name="T1" fmla="*/ 0 h 175895"/>
              <a:gd name="T2" fmla="*/ 0 w 184150"/>
              <a:gd name="T3" fmla="*/ 160795 h 175895"/>
              <a:gd name="T4" fmla="*/ 2895 w 184150"/>
              <a:gd name="T5" fmla="*/ 166208 h 175895"/>
              <a:gd name="T6" fmla="*/ 5760 w 184150"/>
              <a:gd name="T7" fmla="*/ 171529 h 175895"/>
              <a:gd name="T8" fmla="*/ 8686 w 184150"/>
              <a:gd name="T9" fmla="*/ 176912 h 175895"/>
              <a:gd name="T10" fmla="*/ 184005 w 184150"/>
              <a:gd name="T11" fmla="*/ 0 h 175895"/>
              <a:gd name="T12" fmla="*/ 159347 w 184150"/>
              <a:gd name="T13" fmla="*/ 0 h 1758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4150" h="175895">
                <a:moveTo>
                  <a:pt x="159347" y="0"/>
                </a:moveTo>
                <a:lnTo>
                  <a:pt x="0" y="159349"/>
                </a:lnTo>
                <a:lnTo>
                  <a:pt x="2895" y="164714"/>
                </a:lnTo>
                <a:lnTo>
                  <a:pt x="5760" y="169987"/>
                </a:lnTo>
                <a:lnTo>
                  <a:pt x="8686" y="175321"/>
                </a:lnTo>
                <a:lnTo>
                  <a:pt x="184005" y="0"/>
                </a:lnTo>
                <a:lnTo>
                  <a:pt x="159347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89" name="object 5">
            <a:extLst>
              <a:ext uri="{FF2B5EF4-FFF2-40B4-BE49-F238E27FC236}">
                <a16:creationId xmlns:a16="http://schemas.microsoft.com/office/drawing/2014/main" id="{91004160-D80C-6546-B295-F2ECF02C2300}"/>
              </a:ext>
            </a:extLst>
          </p:cNvPr>
          <p:cNvSpPr>
            <a:spLocks/>
          </p:cNvSpPr>
          <p:nvPr/>
        </p:nvSpPr>
        <p:spPr bwMode="auto">
          <a:xfrm>
            <a:off x="6511925" y="0"/>
            <a:ext cx="273050" cy="263525"/>
          </a:xfrm>
          <a:custGeom>
            <a:avLst/>
            <a:gdLst>
              <a:gd name="T0" fmla="*/ 248259 w 273050"/>
              <a:gd name="T1" fmla="*/ 0 h 263525"/>
              <a:gd name="T2" fmla="*/ 0 w 273050"/>
              <a:gd name="T3" fmla="*/ 248259 h 263525"/>
              <a:gd name="T4" fmla="*/ 3139 w 273050"/>
              <a:gd name="T5" fmla="*/ 253350 h 263525"/>
              <a:gd name="T6" fmla="*/ 9479 w 273050"/>
              <a:gd name="T7" fmla="*/ 263439 h 263525"/>
              <a:gd name="T8" fmla="*/ 272918 w 273050"/>
              <a:gd name="T9" fmla="*/ 0 h 263525"/>
              <a:gd name="T10" fmla="*/ 248259 w 273050"/>
              <a:gd name="T11" fmla="*/ 0 h 2635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73050" h="263525">
                <a:moveTo>
                  <a:pt x="248259" y="0"/>
                </a:moveTo>
                <a:lnTo>
                  <a:pt x="0" y="248259"/>
                </a:lnTo>
                <a:lnTo>
                  <a:pt x="3139" y="253350"/>
                </a:lnTo>
                <a:lnTo>
                  <a:pt x="9479" y="263439"/>
                </a:lnTo>
                <a:lnTo>
                  <a:pt x="272918" y="0"/>
                </a:lnTo>
                <a:lnTo>
                  <a:pt x="248259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90" name="object 6">
            <a:extLst>
              <a:ext uri="{FF2B5EF4-FFF2-40B4-BE49-F238E27FC236}">
                <a16:creationId xmlns:a16="http://schemas.microsoft.com/office/drawing/2014/main" id="{3C1200FD-579C-2B4D-94E5-F1B94E4BB282}"/>
              </a:ext>
            </a:extLst>
          </p:cNvPr>
          <p:cNvSpPr>
            <a:spLocks/>
          </p:cNvSpPr>
          <p:nvPr/>
        </p:nvSpPr>
        <p:spPr bwMode="auto">
          <a:xfrm>
            <a:off x="6567488" y="0"/>
            <a:ext cx="357187" cy="347663"/>
          </a:xfrm>
          <a:custGeom>
            <a:avLst/>
            <a:gdLst>
              <a:gd name="T0" fmla="*/ 331307 w 357504"/>
              <a:gd name="T1" fmla="*/ 0 h 347345"/>
              <a:gd name="T2" fmla="*/ 0 w 357504"/>
              <a:gd name="T3" fmla="*/ 334308 h 347345"/>
              <a:gd name="T4" fmla="*/ 3398 w 357504"/>
              <a:gd name="T5" fmla="*/ 339144 h 347345"/>
              <a:gd name="T6" fmla="*/ 6767 w 357504"/>
              <a:gd name="T7" fmla="*/ 344044 h 347345"/>
              <a:gd name="T8" fmla="*/ 10165 w 357504"/>
              <a:gd name="T9" fmla="*/ 348852 h 347345"/>
              <a:gd name="T10" fmla="*/ 355883 w 357504"/>
              <a:gd name="T11" fmla="*/ 0 h 347345"/>
              <a:gd name="T12" fmla="*/ 331307 w 357504"/>
              <a:gd name="T13" fmla="*/ 0 h 3473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57504" h="347345">
                <a:moveTo>
                  <a:pt x="332780" y="0"/>
                </a:moveTo>
                <a:lnTo>
                  <a:pt x="0" y="332781"/>
                </a:lnTo>
                <a:lnTo>
                  <a:pt x="3413" y="337596"/>
                </a:lnTo>
                <a:lnTo>
                  <a:pt x="6797" y="342473"/>
                </a:lnTo>
                <a:lnTo>
                  <a:pt x="10210" y="347259"/>
                </a:lnTo>
                <a:lnTo>
                  <a:pt x="357465" y="0"/>
                </a:lnTo>
                <a:lnTo>
                  <a:pt x="332780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91" name="object 7">
            <a:extLst>
              <a:ext uri="{FF2B5EF4-FFF2-40B4-BE49-F238E27FC236}">
                <a16:creationId xmlns:a16="http://schemas.microsoft.com/office/drawing/2014/main" id="{4CD1A311-8C98-1D46-9B23-84886D67083A}"/>
              </a:ext>
            </a:extLst>
          </p:cNvPr>
          <p:cNvSpPr>
            <a:spLocks/>
          </p:cNvSpPr>
          <p:nvPr/>
        </p:nvSpPr>
        <p:spPr bwMode="auto">
          <a:xfrm>
            <a:off x="6627813" y="0"/>
            <a:ext cx="438150" cy="427038"/>
          </a:xfrm>
          <a:custGeom>
            <a:avLst/>
            <a:gdLst>
              <a:gd name="T0" fmla="*/ 413126 w 438150"/>
              <a:gd name="T1" fmla="*/ 0 h 427355"/>
              <a:gd name="T2" fmla="*/ 0 w 438150"/>
              <a:gd name="T3" fmla="*/ 411596 h 427355"/>
              <a:gd name="T4" fmla="*/ 3627 w 438150"/>
              <a:gd name="T5" fmla="*/ 416181 h 427355"/>
              <a:gd name="T6" fmla="*/ 7315 w 438150"/>
              <a:gd name="T7" fmla="*/ 420646 h 427355"/>
              <a:gd name="T8" fmla="*/ 11003 w 438150"/>
              <a:gd name="T9" fmla="*/ 425200 h 427355"/>
              <a:gd name="T10" fmla="*/ 437784 w 438150"/>
              <a:gd name="T11" fmla="*/ 0 h 427355"/>
              <a:gd name="T12" fmla="*/ 413126 w 438150"/>
              <a:gd name="T13" fmla="*/ 0 h 4273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8150" h="427355">
                <a:moveTo>
                  <a:pt x="413126" y="0"/>
                </a:moveTo>
                <a:lnTo>
                  <a:pt x="0" y="413126"/>
                </a:lnTo>
                <a:lnTo>
                  <a:pt x="3627" y="417728"/>
                </a:lnTo>
                <a:lnTo>
                  <a:pt x="7315" y="422209"/>
                </a:lnTo>
                <a:lnTo>
                  <a:pt x="11003" y="426781"/>
                </a:lnTo>
                <a:lnTo>
                  <a:pt x="437784" y="0"/>
                </a:lnTo>
                <a:lnTo>
                  <a:pt x="413126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92" name="object 8">
            <a:extLst>
              <a:ext uri="{FF2B5EF4-FFF2-40B4-BE49-F238E27FC236}">
                <a16:creationId xmlns:a16="http://schemas.microsoft.com/office/drawing/2014/main" id="{D29F23BA-E723-8046-AD3D-DBD804DB2B14}"/>
              </a:ext>
            </a:extLst>
          </p:cNvPr>
          <p:cNvSpPr>
            <a:spLocks/>
          </p:cNvSpPr>
          <p:nvPr/>
        </p:nvSpPr>
        <p:spPr bwMode="auto">
          <a:xfrm>
            <a:off x="6691313" y="0"/>
            <a:ext cx="514350" cy="503238"/>
          </a:xfrm>
          <a:custGeom>
            <a:avLst/>
            <a:gdLst>
              <a:gd name="T0" fmla="*/ 489265 w 514350"/>
              <a:gd name="T1" fmla="*/ 0 h 502920"/>
              <a:gd name="T2" fmla="*/ 0 w 514350"/>
              <a:gd name="T3" fmla="*/ 490814 h 502920"/>
              <a:gd name="T4" fmla="*/ 7650 w 514350"/>
              <a:gd name="T5" fmla="*/ 499620 h 502920"/>
              <a:gd name="T6" fmla="*/ 11582 w 514350"/>
              <a:gd name="T7" fmla="*/ 503961 h 502920"/>
              <a:gd name="T8" fmla="*/ 513947 w 514350"/>
              <a:gd name="T9" fmla="*/ 0 h 502920"/>
              <a:gd name="T10" fmla="*/ 489265 w 514350"/>
              <a:gd name="T11" fmla="*/ 0 h 5029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14350" h="502920">
                <a:moveTo>
                  <a:pt x="489265" y="0"/>
                </a:moveTo>
                <a:lnTo>
                  <a:pt x="0" y="489265"/>
                </a:lnTo>
                <a:lnTo>
                  <a:pt x="7650" y="498043"/>
                </a:lnTo>
                <a:lnTo>
                  <a:pt x="11582" y="502371"/>
                </a:lnTo>
                <a:lnTo>
                  <a:pt x="513947" y="0"/>
                </a:lnTo>
                <a:lnTo>
                  <a:pt x="489265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93" name="object 9">
            <a:extLst>
              <a:ext uri="{FF2B5EF4-FFF2-40B4-BE49-F238E27FC236}">
                <a16:creationId xmlns:a16="http://schemas.microsoft.com/office/drawing/2014/main" id="{5315F729-BBBD-3A40-8E34-537AA5983C42}"/>
              </a:ext>
            </a:extLst>
          </p:cNvPr>
          <p:cNvSpPr>
            <a:spLocks/>
          </p:cNvSpPr>
          <p:nvPr/>
        </p:nvSpPr>
        <p:spPr bwMode="auto">
          <a:xfrm>
            <a:off x="6759575" y="0"/>
            <a:ext cx="585788" cy="574675"/>
          </a:xfrm>
          <a:custGeom>
            <a:avLst/>
            <a:gdLst>
              <a:gd name="T0" fmla="*/ 556985 w 586740"/>
              <a:gd name="T1" fmla="*/ 0 h 574040"/>
              <a:gd name="T2" fmla="*/ 0 w 586740"/>
              <a:gd name="T3" fmla="*/ 564646 h 574040"/>
              <a:gd name="T4" fmla="*/ 4049 w 586740"/>
              <a:gd name="T5" fmla="*/ 568752 h 574040"/>
              <a:gd name="T6" fmla="*/ 12335 w 586740"/>
              <a:gd name="T7" fmla="*/ 576905 h 574040"/>
              <a:gd name="T8" fmla="*/ 581428 w 586740"/>
              <a:gd name="T9" fmla="*/ 0 h 574040"/>
              <a:gd name="T10" fmla="*/ 556985 w 586740"/>
              <a:gd name="T11" fmla="*/ 0 h 5740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6740" h="574040">
                <a:moveTo>
                  <a:pt x="561526" y="0"/>
                </a:moveTo>
                <a:lnTo>
                  <a:pt x="0" y="561533"/>
                </a:lnTo>
                <a:lnTo>
                  <a:pt x="4084" y="565617"/>
                </a:lnTo>
                <a:lnTo>
                  <a:pt x="12435" y="573725"/>
                </a:lnTo>
                <a:lnTo>
                  <a:pt x="586168" y="0"/>
                </a:lnTo>
                <a:lnTo>
                  <a:pt x="561526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94" name="object 10">
            <a:extLst>
              <a:ext uri="{FF2B5EF4-FFF2-40B4-BE49-F238E27FC236}">
                <a16:creationId xmlns:a16="http://schemas.microsoft.com/office/drawing/2014/main" id="{0D4C4BE5-8F33-A842-90F7-A9CF4C25566B}"/>
              </a:ext>
            </a:extLst>
          </p:cNvPr>
          <p:cNvSpPr>
            <a:spLocks/>
          </p:cNvSpPr>
          <p:nvPr/>
        </p:nvSpPr>
        <p:spPr bwMode="auto">
          <a:xfrm>
            <a:off x="6831013" y="0"/>
            <a:ext cx="655637" cy="641350"/>
          </a:xfrm>
          <a:custGeom>
            <a:avLst/>
            <a:gdLst>
              <a:gd name="T0" fmla="*/ 634222 w 654684"/>
              <a:gd name="T1" fmla="*/ 0 h 641350"/>
              <a:gd name="T2" fmla="*/ 0 w 654684"/>
              <a:gd name="T3" fmla="*/ 629625 h 641350"/>
              <a:gd name="T4" fmla="*/ 8782 w 654684"/>
              <a:gd name="T5" fmla="*/ 637398 h 641350"/>
              <a:gd name="T6" fmla="*/ 13170 w 654684"/>
              <a:gd name="T7" fmla="*/ 641208 h 641350"/>
              <a:gd name="T8" fmla="*/ 659059 w 654684"/>
              <a:gd name="T9" fmla="*/ 0 h 641350"/>
              <a:gd name="T10" fmla="*/ 634222 w 654684"/>
              <a:gd name="T11" fmla="*/ 0 h 6413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54684" h="641350">
                <a:moveTo>
                  <a:pt x="629625" y="0"/>
                </a:moveTo>
                <a:lnTo>
                  <a:pt x="0" y="629625"/>
                </a:lnTo>
                <a:lnTo>
                  <a:pt x="8717" y="637398"/>
                </a:lnTo>
                <a:lnTo>
                  <a:pt x="13075" y="641208"/>
                </a:lnTo>
                <a:lnTo>
                  <a:pt x="654283" y="0"/>
                </a:lnTo>
                <a:lnTo>
                  <a:pt x="629625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95" name="object 11">
            <a:extLst>
              <a:ext uri="{FF2B5EF4-FFF2-40B4-BE49-F238E27FC236}">
                <a16:creationId xmlns:a16="http://schemas.microsoft.com/office/drawing/2014/main" id="{CE795473-3E16-1C44-A3B8-DB3D554EF05D}"/>
              </a:ext>
            </a:extLst>
          </p:cNvPr>
          <p:cNvSpPr>
            <a:spLocks/>
          </p:cNvSpPr>
          <p:nvPr/>
        </p:nvSpPr>
        <p:spPr bwMode="auto">
          <a:xfrm>
            <a:off x="6907213" y="0"/>
            <a:ext cx="719137" cy="704850"/>
          </a:xfrm>
          <a:custGeom>
            <a:avLst/>
            <a:gdLst>
              <a:gd name="T0" fmla="*/ 695294 w 718820"/>
              <a:gd name="T1" fmla="*/ 0 h 704850"/>
              <a:gd name="T2" fmla="*/ 0 w 718820"/>
              <a:gd name="T3" fmla="*/ 693755 h 704850"/>
              <a:gd name="T4" fmla="*/ 4581 w 718820"/>
              <a:gd name="T5" fmla="*/ 697413 h 704850"/>
              <a:gd name="T6" fmla="*/ 13806 w 718820"/>
              <a:gd name="T7" fmla="*/ 704637 h 704850"/>
              <a:gd name="T8" fmla="*/ 720007 w 718820"/>
              <a:gd name="T9" fmla="*/ 0 h 704850"/>
              <a:gd name="T10" fmla="*/ 695294 w 718820"/>
              <a:gd name="T11" fmla="*/ 0 h 7048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18820" h="704850">
                <a:moveTo>
                  <a:pt x="693764" y="0"/>
                </a:moveTo>
                <a:lnTo>
                  <a:pt x="0" y="693755"/>
                </a:lnTo>
                <a:lnTo>
                  <a:pt x="4571" y="697413"/>
                </a:lnTo>
                <a:lnTo>
                  <a:pt x="13776" y="704637"/>
                </a:lnTo>
                <a:lnTo>
                  <a:pt x="718422" y="0"/>
                </a:lnTo>
                <a:lnTo>
                  <a:pt x="693764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96" name="object 12">
            <a:extLst>
              <a:ext uri="{FF2B5EF4-FFF2-40B4-BE49-F238E27FC236}">
                <a16:creationId xmlns:a16="http://schemas.microsoft.com/office/drawing/2014/main" id="{4D755540-5028-EE41-9792-169ED6186B67}"/>
              </a:ext>
            </a:extLst>
          </p:cNvPr>
          <p:cNvSpPr>
            <a:spLocks/>
          </p:cNvSpPr>
          <p:nvPr/>
        </p:nvSpPr>
        <p:spPr bwMode="auto">
          <a:xfrm>
            <a:off x="6988175" y="0"/>
            <a:ext cx="777875" cy="763588"/>
          </a:xfrm>
          <a:custGeom>
            <a:avLst/>
            <a:gdLst>
              <a:gd name="T0" fmla="*/ 750737 w 778509"/>
              <a:gd name="T1" fmla="*/ 0 h 763905"/>
              <a:gd name="T2" fmla="*/ 0 w 778509"/>
              <a:gd name="T3" fmla="*/ 752238 h 763905"/>
              <a:gd name="T4" fmla="*/ 4826 w 778509"/>
              <a:gd name="T5" fmla="*/ 755614 h 763905"/>
              <a:gd name="T6" fmla="*/ 14509 w 778509"/>
              <a:gd name="T7" fmla="*/ 762275 h 763905"/>
              <a:gd name="T8" fmla="*/ 775274 w 778509"/>
              <a:gd name="T9" fmla="*/ 0 h 763905"/>
              <a:gd name="T10" fmla="*/ 750737 w 778509"/>
              <a:gd name="T11" fmla="*/ 0 h 7639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78509" h="763905">
                <a:moveTo>
                  <a:pt x="753801" y="0"/>
                </a:moveTo>
                <a:lnTo>
                  <a:pt x="0" y="753801"/>
                </a:lnTo>
                <a:lnTo>
                  <a:pt x="4846" y="757184"/>
                </a:lnTo>
                <a:lnTo>
                  <a:pt x="14569" y="763859"/>
                </a:lnTo>
                <a:lnTo>
                  <a:pt x="778438" y="0"/>
                </a:lnTo>
                <a:lnTo>
                  <a:pt x="753801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97" name="object 13">
            <a:extLst>
              <a:ext uri="{FF2B5EF4-FFF2-40B4-BE49-F238E27FC236}">
                <a16:creationId xmlns:a16="http://schemas.microsoft.com/office/drawing/2014/main" id="{86857E42-9A79-3E42-BD22-2DF6078D5BDE}"/>
              </a:ext>
            </a:extLst>
          </p:cNvPr>
          <p:cNvSpPr>
            <a:spLocks/>
          </p:cNvSpPr>
          <p:nvPr/>
        </p:nvSpPr>
        <p:spPr bwMode="auto">
          <a:xfrm>
            <a:off x="7072313" y="0"/>
            <a:ext cx="833437" cy="819150"/>
          </a:xfrm>
          <a:custGeom>
            <a:avLst/>
            <a:gdLst>
              <a:gd name="T0" fmla="*/ 804966 w 834390"/>
              <a:gd name="T1" fmla="*/ 0 h 819150"/>
              <a:gd name="T2" fmla="*/ 0 w 834390"/>
              <a:gd name="T3" fmla="*/ 809579 h 819150"/>
              <a:gd name="T4" fmla="*/ 10031 w 834390"/>
              <a:gd name="T5" fmla="*/ 815889 h 819150"/>
              <a:gd name="T6" fmla="*/ 15124 w 834390"/>
              <a:gd name="T7" fmla="*/ 818997 h 819150"/>
              <a:gd name="T8" fmla="*/ 829453 w 834390"/>
              <a:gd name="T9" fmla="*/ 0 h 819150"/>
              <a:gd name="T10" fmla="*/ 804966 w 834390"/>
              <a:gd name="T11" fmla="*/ 0 h 8191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34390" h="819150">
                <a:moveTo>
                  <a:pt x="809579" y="0"/>
                </a:moveTo>
                <a:lnTo>
                  <a:pt x="0" y="809579"/>
                </a:lnTo>
                <a:lnTo>
                  <a:pt x="10088" y="815889"/>
                </a:lnTo>
                <a:lnTo>
                  <a:pt x="15209" y="818997"/>
                </a:lnTo>
                <a:lnTo>
                  <a:pt x="834207" y="0"/>
                </a:lnTo>
                <a:lnTo>
                  <a:pt x="809579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98" name="object 14">
            <a:extLst>
              <a:ext uri="{FF2B5EF4-FFF2-40B4-BE49-F238E27FC236}">
                <a16:creationId xmlns:a16="http://schemas.microsoft.com/office/drawing/2014/main" id="{EA14693B-6010-A545-832B-AFFD1F307DF2}"/>
              </a:ext>
            </a:extLst>
          </p:cNvPr>
          <p:cNvSpPr>
            <a:spLocks/>
          </p:cNvSpPr>
          <p:nvPr/>
        </p:nvSpPr>
        <p:spPr bwMode="auto">
          <a:xfrm>
            <a:off x="7161213" y="0"/>
            <a:ext cx="885825" cy="869950"/>
          </a:xfrm>
          <a:custGeom>
            <a:avLst/>
            <a:gdLst>
              <a:gd name="T0" fmla="*/ 861060 w 885825"/>
              <a:gd name="T1" fmla="*/ 0 h 869950"/>
              <a:gd name="T2" fmla="*/ 0 w 885825"/>
              <a:gd name="T3" fmla="*/ 861060 h 869950"/>
              <a:gd name="T4" fmla="*/ 5364 w 885825"/>
              <a:gd name="T5" fmla="*/ 863925 h 869950"/>
              <a:gd name="T6" fmla="*/ 16154 w 885825"/>
              <a:gd name="T7" fmla="*/ 869564 h 869950"/>
              <a:gd name="T8" fmla="*/ 885718 w 885825"/>
              <a:gd name="T9" fmla="*/ 0 h 869950"/>
              <a:gd name="T10" fmla="*/ 861060 w 885825"/>
              <a:gd name="T11" fmla="*/ 0 h 8699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85825" h="869950">
                <a:moveTo>
                  <a:pt x="861060" y="0"/>
                </a:moveTo>
                <a:lnTo>
                  <a:pt x="0" y="861060"/>
                </a:lnTo>
                <a:lnTo>
                  <a:pt x="5364" y="863925"/>
                </a:lnTo>
                <a:lnTo>
                  <a:pt x="16154" y="869564"/>
                </a:lnTo>
                <a:lnTo>
                  <a:pt x="885718" y="0"/>
                </a:lnTo>
                <a:lnTo>
                  <a:pt x="861060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99" name="object 15">
            <a:extLst>
              <a:ext uri="{FF2B5EF4-FFF2-40B4-BE49-F238E27FC236}">
                <a16:creationId xmlns:a16="http://schemas.microsoft.com/office/drawing/2014/main" id="{99E18874-FB83-C54C-BA4C-047C2B0FADFD}"/>
              </a:ext>
            </a:extLst>
          </p:cNvPr>
          <p:cNvSpPr>
            <a:spLocks/>
          </p:cNvSpPr>
          <p:nvPr/>
        </p:nvSpPr>
        <p:spPr bwMode="auto">
          <a:xfrm>
            <a:off x="7253288" y="0"/>
            <a:ext cx="933450" cy="915988"/>
          </a:xfrm>
          <a:custGeom>
            <a:avLst/>
            <a:gdLst>
              <a:gd name="T0" fmla="*/ 910910 w 932815"/>
              <a:gd name="T1" fmla="*/ 0 h 915669"/>
              <a:gd name="T2" fmla="*/ 0 w 932815"/>
              <a:gd name="T3" fmla="*/ 909398 h 915669"/>
              <a:gd name="T4" fmla="*/ 5597 w 932815"/>
              <a:gd name="T5" fmla="*/ 911993 h 915669"/>
              <a:gd name="T6" fmla="*/ 11226 w 932815"/>
              <a:gd name="T7" fmla="*/ 914711 h 915669"/>
              <a:gd name="T8" fmla="*/ 16879 w 932815"/>
              <a:gd name="T9" fmla="*/ 917214 h 915669"/>
              <a:gd name="T10" fmla="*/ 935646 w 932815"/>
              <a:gd name="T11" fmla="*/ 0 h 915669"/>
              <a:gd name="T12" fmla="*/ 910910 w 932815"/>
              <a:gd name="T13" fmla="*/ 0 h 9156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32815" h="915669">
                <a:moveTo>
                  <a:pt x="907816" y="0"/>
                </a:moveTo>
                <a:lnTo>
                  <a:pt x="0" y="907816"/>
                </a:lnTo>
                <a:lnTo>
                  <a:pt x="5577" y="910407"/>
                </a:lnTo>
                <a:lnTo>
                  <a:pt x="11186" y="913120"/>
                </a:lnTo>
                <a:lnTo>
                  <a:pt x="16824" y="915619"/>
                </a:lnTo>
                <a:lnTo>
                  <a:pt x="932468" y="0"/>
                </a:lnTo>
                <a:lnTo>
                  <a:pt x="907816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400" name="object 16">
            <a:extLst>
              <a:ext uri="{FF2B5EF4-FFF2-40B4-BE49-F238E27FC236}">
                <a16:creationId xmlns:a16="http://schemas.microsoft.com/office/drawing/2014/main" id="{CA21625B-7536-0444-BEE3-67EE9FD76BDC}"/>
              </a:ext>
            </a:extLst>
          </p:cNvPr>
          <p:cNvSpPr>
            <a:spLocks/>
          </p:cNvSpPr>
          <p:nvPr/>
        </p:nvSpPr>
        <p:spPr bwMode="auto">
          <a:xfrm>
            <a:off x="7351713" y="0"/>
            <a:ext cx="974725" cy="957263"/>
          </a:xfrm>
          <a:custGeom>
            <a:avLst/>
            <a:gdLst>
              <a:gd name="T0" fmla="*/ 949787 w 974725"/>
              <a:gd name="T1" fmla="*/ 0 h 956944"/>
              <a:gd name="T2" fmla="*/ 0 w 974725"/>
              <a:gd name="T3" fmla="*/ 951372 h 956944"/>
              <a:gd name="T4" fmla="*/ 5943 w 974725"/>
              <a:gd name="T5" fmla="*/ 953692 h 956944"/>
              <a:gd name="T6" fmla="*/ 17861 w 974725"/>
              <a:gd name="T7" fmla="*/ 958179 h 956944"/>
              <a:gd name="T8" fmla="*/ 974458 w 974725"/>
              <a:gd name="T9" fmla="*/ 0 h 956944"/>
              <a:gd name="T10" fmla="*/ 949787 w 974725"/>
              <a:gd name="T11" fmla="*/ 0 h 9569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74725" h="956944">
                <a:moveTo>
                  <a:pt x="949787" y="0"/>
                </a:moveTo>
                <a:lnTo>
                  <a:pt x="0" y="949787"/>
                </a:lnTo>
                <a:lnTo>
                  <a:pt x="5943" y="952104"/>
                </a:lnTo>
                <a:lnTo>
                  <a:pt x="17861" y="956584"/>
                </a:lnTo>
                <a:lnTo>
                  <a:pt x="974458" y="0"/>
                </a:lnTo>
                <a:lnTo>
                  <a:pt x="949787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401" name="object 17">
            <a:extLst>
              <a:ext uri="{FF2B5EF4-FFF2-40B4-BE49-F238E27FC236}">
                <a16:creationId xmlns:a16="http://schemas.microsoft.com/office/drawing/2014/main" id="{9C9EE944-0C80-0543-8B6A-D28A532057AE}"/>
              </a:ext>
            </a:extLst>
          </p:cNvPr>
          <p:cNvSpPr>
            <a:spLocks/>
          </p:cNvSpPr>
          <p:nvPr/>
        </p:nvSpPr>
        <p:spPr bwMode="auto">
          <a:xfrm>
            <a:off x="7454900" y="0"/>
            <a:ext cx="1012825" cy="992188"/>
          </a:xfrm>
          <a:custGeom>
            <a:avLst/>
            <a:gdLst>
              <a:gd name="T0" fmla="*/ 992606 w 1011554"/>
              <a:gd name="T1" fmla="*/ 0 h 992505"/>
              <a:gd name="T2" fmla="*/ 0 w 1011554"/>
              <a:gd name="T3" fmla="*/ 984819 h 992505"/>
              <a:gd name="T4" fmla="*/ 12576 w 1011554"/>
              <a:gd name="T5" fmla="*/ 988776 h 992505"/>
              <a:gd name="T6" fmla="*/ 18895 w 1011554"/>
              <a:gd name="T7" fmla="*/ 990661 h 992505"/>
              <a:gd name="T8" fmla="*/ 1017403 w 1011554"/>
              <a:gd name="T9" fmla="*/ 0 h 992505"/>
              <a:gd name="T10" fmla="*/ 992606 w 1011554"/>
              <a:gd name="T11" fmla="*/ 0 h 9925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11554" h="992505">
                <a:moveTo>
                  <a:pt x="986393" y="0"/>
                </a:moveTo>
                <a:lnTo>
                  <a:pt x="0" y="986394"/>
                </a:lnTo>
                <a:lnTo>
                  <a:pt x="12496" y="990356"/>
                </a:lnTo>
                <a:lnTo>
                  <a:pt x="18775" y="992246"/>
                </a:lnTo>
                <a:lnTo>
                  <a:pt x="1011035" y="0"/>
                </a:lnTo>
                <a:lnTo>
                  <a:pt x="986393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402" name="object 18">
            <a:extLst>
              <a:ext uri="{FF2B5EF4-FFF2-40B4-BE49-F238E27FC236}">
                <a16:creationId xmlns:a16="http://schemas.microsoft.com/office/drawing/2014/main" id="{48F48E76-6C5B-334C-B5AC-D89BCC3FAD08}"/>
              </a:ext>
            </a:extLst>
          </p:cNvPr>
          <p:cNvSpPr>
            <a:spLocks/>
          </p:cNvSpPr>
          <p:nvPr/>
        </p:nvSpPr>
        <p:spPr bwMode="auto">
          <a:xfrm>
            <a:off x="7564438" y="0"/>
            <a:ext cx="1042987" cy="1022350"/>
          </a:xfrm>
          <a:custGeom>
            <a:avLst/>
            <a:gdLst>
              <a:gd name="T0" fmla="*/ 1021823 w 1042034"/>
              <a:gd name="T1" fmla="*/ 0 h 1022350"/>
              <a:gd name="T2" fmla="*/ 0 w 1042034"/>
              <a:gd name="T3" fmla="*/ 1017148 h 1022350"/>
              <a:gd name="T4" fmla="*/ 13257 w 1042034"/>
              <a:gd name="T5" fmla="*/ 1020440 h 1022350"/>
              <a:gd name="T6" fmla="*/ 19932 w 1042034"/>
              <a:gd name="T7" fmla="*/ 1021994 h 1022350"/>
              <a:gd name="T8" fmla="*/ 1046610 w 1042034"/>
              <a:gd name="T9" fmla="*/ 0 h 1022350"/>
              <a:gd name="T10" fmla="*/ 1021823 w 1042034"/>
              <a:gd name="T11" fmla="*/ 0 h 10223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42034" h="1022350">
                <a:moveTo>
                  <a:pt x="1017163" y="0"/>
                </a:moveTo>
                <a:lnTo>
                  <a:pt x="0" y="1017148"/>
                </a:lnTo>
                <a:lnTo>
                  <a:pt x="13197" y="1020440"/>
                </a:lnTo>
                <a:lnTo>
                  <a:pt x="19842" y="1021994"/>
                </a:lnTo>
                <a:lnTo>
                  <a:pt x="1041837" y="0"/>
                </a:lnTo>
                <a:lnTo>
                  <a:pt x="1017163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403" name="object 19">
            <a:extLst>
              <a:ext uri="{FF2B5EF4-FFF2-40B4-BE49-F238E27FC236}">
                <a16:creationId xmlns:a16="http://schemas.microsoft.com/office/drawing/2014/main" id="{78BA37C2-CBE7-B645-A409-E8C5FB081CF2}"/>
              </a:ext>
            </a:extLst>
          </p:cNvPr>
          <p:cNvSpPr>
            <a:spLocks/>
          </p:cNvSpPr>
          <p:nvPr/>
        </p:nvSpPr>
        <p:spPr bwMode="auto">
          <a:xfrm>
            <a:off x="7680325" y="0"/>
            <a:ext cx="1066800" cy="1044575"/>
          </a:xfrm>
          <a:custGeom>
            <a:avLst/>
            <a:gdLst>
              <a:gd name="T0" fmla="*/ 1044592 w 1066165"/>
              <a:gd name="T1" fmla="*/ 0 h 1045210"/>
              <a:gd name="T2" fmla="*/ 0 w 1066165"/>
              <a:gd name="T3" fmla="*/ 1038311 h 1045210"/>
              <a:gd name="T4" fmla="*/ 7030 w 1066165"/>
              <a:gd name="T5" fmla="*/ 1039527 h 1045210"/>
              <a:gd name="T6" fmla="*/ 21218 w 1066165"/>
              <a:gd name="T7" fmla="*/ 1041806 h 1045210"/>
              <a:gd name="T8" fmla="*/ 1069324 w 1066165"/>
              <a:gd name="T9" fmla="*/ 0 h 1045210"/>
              <a:gd name="T10" fmla="*/ 1044592 w 1066165"/>
              <a:gd name="T11" fmla="*/ 0 h 10452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66165" h="1045210">
                <a:moveTo>
                  <a:pt x="1041487" y="0"/>
                </a:moveTo>
                <a:lnTo>
                  <a:pt x="0" y="1041471"/>
                </a:lnTo>
                <a:lnTo>
                  <a:pt x="7010" y="1042690"/>
                </a:lnTo>
                <a:lnTo>
                  <a:pt x="21153" y="1044976"/>
                </a:lnTo>
                <a:lnTo>
                  <a:pt x="1066145" y="0"/>
                </a:lnTo>
                <a:lnTo>
                  <a:pt x="1041487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404" name="object 20">
            <a:extLst>
              <a:ext uri="{FF2B5EF4-FFF2-40B4-BE49-F238E27FC236}">
                <a16:creationId xmlns:a16="http://schemas.microsoft.com/office/drawing/2014/main" id="{A0DE7B08-23CB-354D-A5AE-7E5A7CB76F7C}"/>
              </a:ext>
            </a:extLst>
          </p:cNvPr>
          <p:cNvSpPr>
            <a:spLocks/>
          </p:cNvSpPr>
          <p:nvPr/>
        </p:nvSpPr>
        <p:spPr bwMode="auto">
          <a:xfrm>
            <a:off x="7804150" y="0"/>
            <a:ext cx="1082675" cy="1060450"/>
          </a:xfrm>
          <a:custGeom>
            <a:avLst/>
            <a:gdLst>
              <a:gd name="T0" fmla="*/ 1055294 w 1083309"/>
              <a:gd name="T1" fmla="*/ 0 h 1060450"/>
              <a:gd name="T2" fmla="*/ 0 w 1083309"/>
              <a:gd name="T3" fmla="*/ 1058387 h 1060450"/>
              <a:gd name="T4" fmla="*/ 7508 w 1083309"/>
              <a:gd name="T5" fmla="*/ 1059149 h 1060450"/>
              <a:gd name="T6" fmla="*/ 15042 w 1083309"/>
              <a:gd name="T7" fmla="*/ 1059729 h 1060450"/>
              <a:gd name="T8" fmla="*/ 22581 w 1083309"/>
              <a:gd name="T9" fmla="*/ 1060399 h 1060450"/>
              <a:gd name="T10" fmla="*/ 1079880 w 1083309"/>
              <a:gd name="T11" fmla="*/ 0 h 1060450"/>
              <a:gd name="T12" fmla="*/ 1055294 w 1083309"/>
              <a:gd name="T13" fmla="*/ 0 h 10604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83309" h="1060450">
                <a:moveTo>
                  <a:pt x="1058387" y="0"/>
                </a:moveTo>
                <a:lnTo>
                  <a:pt x="0" y="1058387"/>
                </a:lnTo>
                <a:lnTo>
                  <a:pt x="7528" y="1059149"/>
                </a:lnTo>
                <a:lnTo>
                  <a:pt x="15087" y="1059729"/>
                </a:lnTo>
                <a:lnTo>
                  <a:pt x="22646" y="1060399"/>
                </a:lnTo>
                <a:lnTo>
                  <a:pt x="1083045" y="0"/>
                </a:lnTo>
                <a:lnTo>
                  <a:pt x="1058387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405" name="object 21">
            <a:extLst>
              <a:ext uri="{FF2B5EF4-FFF2-40B4-BE49-F238E27FC236}">
                <a16:creationId xmlns:a16="http://schemas.microsoft.com/office/drawing/2014/main" id="{46685542-80E0-4246-B48A-36AD11912302}"/>
              </a:ext>
            </a:extLst>
          </p:cNvPr>
          <p:cNvSpPr>
            <a:spLocks/>
          </p:cNvSpPr>
          <p:nvPr/>
        </p:nvSpPr>
        <p:spPr bwMode="auto">
          <a:xfrm>
            <a:off x="7935913" y="0"/>
            <a:ext cx="1092200" cy="1066800"/>
          </a:xfrm>
          <a:custGeom>
            <a:avLst/>
            <a:gdLst>
              <a:gd name="T0" fmla="*/ 1069600 w 1091565"/>
              <a:gd name="T1" fmla="*/ 0 h 1066800"/>
              <a:gd name="T2" fmla="*/ 0 w 1091565"/>
              <a:gd name="T3" fmla="*/ 1066495 h 1066800"/>
              <a:gd name="T4" fmla="*/ 8102 w 1091565"/>
              <a:gd name="T5" fmla="*/ 1066708 h 1066800"/>
              <a:gd name="T6" fmla="*/ 24348 w 1091565"/>
              <a:gd name="T7" fmla="*/ 1066800 h 1066800"/>
              <a:gd name="T8" fmla="*/ 1094318 w 1091565"/>
              <a:gd name="T9" fmla="*/ 0 h 1066800"/>
              <a:gd name="T10" fmla="*/ 1069600 w 1091565"/>
              <a:gd name="T11" fmla="*/ 0 h 10668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91565" h="1066800">
                <a:moveTo>
                  <a:pt x="1066495" y="0"/>
                </a:moveTo>
                <a:lnTo>
                  <a:pt x="0" y="1066495"/>
                </a:lnTo>
                <a:lnTo>
                  <a:pt x="8077" y="1066708"/>
                </a:lnTo>
                <a:lnTo>
                  <a:pt x="24278" y="1066800"/>
                </a:lnTo>
                <a:lnTo>
                  <a:pt x="1091141" y="0"/>
                </a:lnTo>
                <a:lnTo>
                  <a:pt x="1066495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406" name="object 22">
            <a:extLst>
              <a:ext uri="{FF2B5EF4-FFF2-40B4-BE49-F238E27FC236}">
                <a16:creationId xmlns:a16="http://schemas.microsoft.com/office/drawing/2014/main" id="{43CC85FF-7983-DB48-9A2C-80E7EBC29199}"/>
              </a:ext>
            </a:extLst>
          </p:cNvPr>
          <p:cNvSpPr>
            <a:spLocks/>
          </p:cNvSpPr>
          <p:nvPr/>
        </p:nvSpPr>
        <p:spPr bwMode="auto">
          <a:xfrm>
            <a:off x="8078788" y="0"/>
            <a:ext cx="1087437" cy="1063625"/>
          </a:xfrm>
          <a:custGeom>
            <a:avLst/>
            <a:gdLst>
              <a:gd name="T0" fmla="*/ 1059942 w 1088390"/>
              <a:gd name="T1" fmla="*/ 0 h 1064260"/>
              <a:gd name="T2" fmla="*/ 0 w 1088390"/>
              <a:gd name="T3" fmla="*/ 1060795 h 1064260"/>
              <a:gd name="T4" fmla="*/ 25241 w 1088390"/>
              <a:gd name="T5" fmla="*/ 1059195 h 1064260"/>
              <a:gd name="T6" fmla="*/ 1083586 w 1088390"/>
              <a:gd name="T7" fmla="*/ 0 h 1064260"/>
              <a:gd name="T8" fmla="*/ 1059942 w 1088390"/>
              <a:gd name="T9" fmla="*/ 0 h 1064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88390" h="1064260">
                <a:moveTo>
                  <a:pt x="1064595" y="0"/>
                </a:moveTo>
                <a:lnTo>
                  <a:pt x="0" y="1063965"/>
                </a:lnTo>
                <a:lnTo>
                  <a:pt x="25351" y="1062360"/>
                </a:lnTo>
                <a:lnTo>
                  <a:pt x="1088342" y="0"/>
                </a:lnTo>
                <a:lnTo>
                  <a:pt x="1064595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407" name="object 23">
            <a:extLst>
              <a:ext uri="{FF2B5EF4-FFF2-40B4-BE49-F238E27FC236}">
                <a16:creationId xmlns:a16="http://schemas.microsoft.com/office/drawing/2014/main" id="{81E1E7B2-ABBE-6D44-BFCF-7B30F57DD3B2}"/>
              </a:ext>
            </a:extLst>
          </p:cNvPr>
          <p:cNvSpPr>
            <a:spLocks/>
          </p:cNvSpPr>
          <p:nvPr/>
        </p:nvSpPr>
        <p:spPr bwMode="auto">
          <a:xfrm>
            <a:off x="8234363" y="0"/>
            <a:ext cx="1073150" cy="1047750"/>
          </a:xfrm>
          <a:custGeom>
            <a:avLst/>
            <a:gdLst>
              <a:gd name="T0" fmla="*/ 1053630 w 1072515"/>
              <a:gd name="T1" fmla="*/ 0 h 1048385"/>
              <a:gd name="T2" fmla="*/ 0 w 1072515"/>
              <a:gd name="T3" fmla="*/ 1044642 h 1048385"/>
              <a:gd name="T4" fmla="*/ 12583 w 1072515"/>
              <a:gd name="T5" fmla="*/ 1042691 h 1048385"/>
              <a:gd name="T6" fmla="*/ 29528 w 1072515"/>
              <a:gd name="T7" fmla="*/ 1039870 h 1048385"/>
              <a:gd name="T8" fmla="*/ 1075669 w 1072515"/>
              <a:gd name="T9" fmla="*/ 0 h 1048385"/>
              <a:gd name="T10" fmla="*/ 1053630 w 1072515"/>
              <a:gd name="T11" fmla="*/ 0 h 10483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72515" h="1048385">
                <a:moveTo>
                  <a:pt x="1050517" y="0"/>
                </a:moveTo>
                <a:lnTo>
                  <a:pt x="0" y="1047811"/>
                </a:lnTo>
                <a:lnTo>
                  <a:pt x="12548" y="1045854"/>
                </a:lnTo>
                <a:lnTo>
                  <a:pt x="29443" y="1043025"/>
                </a:lnTo>
                <a:lnTo>
                  <a:pt x="1072491" y="0"/>
                </a:lnTo>
                <a:lnTo>
                  <a:pt x="1050517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408" name="object 24">
            <a:extLst>
              <a:ext uri="{FF2B5EF4-FFF2-40B4-BE49-F238E27FC236}">
                <a16:creationId xmlns:a16="http://schemas.microsoft.com/office/drawing/2014/main" id="{81440FEE-08B9-554D-85A4-8EC65F5F431D}"/>
              </a:ext>
            </a:extLst>
          </p:cNvPr>
          <p:cNvSpPr>
            <a:spLocks/>
          </p:cNvSpPr>
          <p:nvPr/>
        </p:nvSpPr>
        <p:spPr bwMode="auto">
          <a:xfrm>
            <a:off x="8410575" y="0"/>
            <a:ext cx="1036638" cy="1012825"/>
          </a:xfrm>
          <a:custGeom>
            <a:avLst/>
            <a:gdLst>
              <a:gd name="T0" fmla="*/ 1015951 w 1036954"/>
              <a:gd name="T1" fmla="*/ 0 h 1012190"/>
              <a:gd name="T2" fmla="*/ 0 w 1036954"/>
              <a:gd name="T3" fmla="*/ 1014961 h 1012190"/>
              <a:gd name="T4" fmla="*/ 12277 w 1036954"/>
              <a:gd name="T5" fmla="*/ 1011733 h 1012190"/>
              <a:gd name="T6" fmla="*/ 33752 w 1036954"/>
              <a:gd name="T7" fmla="*/ 1005788 h 1012190"/>
              <a:gd name="T8" fmla="*/ 1034888 w 1036954"/>
              <a:gd name="T9" fmla="*/ 0 h 1012190"/>
              <a:gd name="T10" fmla="*/ 1015951 w 1036954"/>
              <a:gd name="T11" fmla="*/ 0 h 10121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36954" h="1012190">
                <a:moveTo>
                  <a:pt x="1017501" y="0"/>
                </a:moveTo>
                <a:lnTo>
                  <a:pt x="0" y="1011783"/>
                </a:lnTo>
                <a:lnTo>
                  <a:pt x="12297" y="1008565"/>
                </a:lnTo>
                <a:lnTo>
                  <a:pt x="33802" y="1002639"/>
                </a:lnTo>
                <a:lnTo>
                  <a:pt x="1036467" y="0"/>
                </a:lnTo>
                <a:lnTo>
                  <a:pt x="1017501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409" name="object 25">
            <a:extLst>
              <a:ext uri="{FF2B5EF4-FFF2-40B4-BE49-F238E27FC236}">
                <a16:creationId xmlns:a16="http://schemas.microsoft.com/office/drawing/2014/main" id="{E0713D52-F9A5-0B4B-8748-6E331218C782}"/>
              </a:ext>
            </a:extLst>
          </p:cNvPr>
          <p:cNvSpPr>
            <a:spLocks/>
          </p:cNvSpPr>
          <p:nvPr/>
        </p:nvSpPr>
        <p:spPr bwMode="auto">
          <a:xfrm>
            <a:off x="8620125" y="0"/>
            <a:ext cx="949325" cy="942975"/>
          </a:xfrm>
          <a:custGeom>
            <a:avLst/>
            <a:gdLst>
              <a:gd name="T0" fmla="*/ 947031 w 949325"/>
              <a:gd name="T1" fmla="*/ 2014 h 942975"/>
              <a:gd name="T2" fmla="*/ 0 w 949325"/>
              <a:gd name="T3" fmla="*/ 944639 h 942975"/>
              <a:gd name="T4" fmla="*/ 23497 w 949325"/>
              <a:gd name="T5" fmla="*/ 934939 h 942975"/>
              <a:gd name="T6" fmla="*/ 42458 w 949325"/>
              <a:gd name="T7" fmla="*/ 926808 h 942975"/>
              <a:gd name="T8" fmla="*/ 934242 w 949325"/>
              <a:gd name="T9" fmla="*/ 35085 h 942975"/>
              <a:gd name="T10" fmla="*/ 939263 w 949325"/>
              <a:gd name="T11" fmla="*/ 23433 h 942975"/>
              <a:gd name="T12" fmla="*/ 944201 w 949325"/>
              <a:gd name="T13" fmla="*/ 11741 h 942975"/>
              <a:gd name="T14" fmla="*/ 948222 w 949325"/>
              <a:gd name="T15" fmla="*/ 2014 h 942975"/>
              <a:gd name="T16" fmla="*/ 947031 w 949325"/>
              <a:gd name="T17" fmla="*/ 2014 h 9429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49325" h="942975">
                <a:moveTo>
                  <a:pt x="947031" y="2014"/>
                </a:moveTo>
                <a:lnTo>
                  <a:pt x="0" y="944639"/>
                </a:lnTo>
                <a:lnTo>
                  <a:pt x="23497" y="934939"/>
                </a:lnTo>
                <a:lnTo>
                  <a:pt x="42458" y="926808"/>
                </a:lnTo>
                <a:lnTo>
                  <a:pt x="934242" y="35085"/>
                </a:lnTo>
                <a:lnTo>
                  <a:pt x="939263" y="23433"/>
                </a:lnTo>
                <a:lnTo>
                  <a:pt x="944201" y="11741"/>
                </a:lnTo>
                <a:lnTo>
                  <a:pt x="948222" y="2014"/>
                </a:lnTo>
                <a:lnTo>
                  <a:pt x="947031" y="2014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410" name="object 26">
            <a:extLst>
              <a:ext uri="{FF2B5EF4-FFF2-40B4-BE49-F238E27FC236}">
                <a16:creationId xmlns:a16="http://schemas.microsoft.com/office/drawing/2014/main" id="{E1263E17-17C9-C84D-A622-64F2490EEF05}"/>
              </a:ext>
            </a:extLst>
          </p:cNvPr>
          <p:cNvSpPr>
            <a:spLocks/>
          </p:cNvSpPr>
          <p:nvPr/>
        </p:nvSpPr>
        <p:spPr bwMode="auto">
          <a:xfrm>
            <a:off x="8912225" y="288925"/>
            <a:ext cx="504825" cy="501650"/>
          </a:xfrm>
          <a:custGeom>
            <a:avLst/>
            <a:gdLst>
              <a:gd name="T0" fmla="*/ 506764 w 504190"/>
              <a:gd name="T1" fmla="*/ 0 h 501650"/>
              <a:gd name="T2" fmla="*/ 0 w 504190"/>
              <a:gd name="T3" fmla="*/ 501276 h 501650"/>
              <a:gd name="T4" fmla="*/ 10700 w 504190"/>
              <a:gd name="T5" fmla="*/ 494306 h 501650"/>
              <a:gd name="T6" fmla="*/ 21351 w 504190"/>
              <a:gd name="T7" fmla="*/ 487261 h 501650"/>
              <a:gd name="T8" fmla="*/ 52958 w 504190"/>
              <a:gd name="T9" fmla="*/ 465679 h 501650"/>
              <a:gd name="T10" fmla="*/ 455761 w 504190"/>
              <a:gd name="T11" fmla="*/ 73032 h 501650"/>
              <a:gd name="T12" fmla="*/ 485371 w 504190"/>
              <a:gd name="T13" fmla="*/ 31640 h 501650"/>
              <a:gd name="T14" fmla="*/ 506764 w 504190"/>
              <a:gd name="T15" fmla="*/ 0 h 5016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04190" h="501650">
                <a:moveTo>
                  <a:pt x="503585" y="0"/>
                </a:moveTo>
                <a:lnTo>
                  <a:pt x="0" y="501276"/>
                </a:lnTo>
                <a:lnTo>
                  <a:pt x="10635" y="494306"/>
                </a:lnTo>
                <a:lnTo>
                  <a:pt x="21216" y="487261"/>
                </a:lnTo>
                <a:lnTo>
                  <a:pt x="52626" y="465679"/>
                </a:lnTo>
                <a:lnTo>
                  <a:pt x="452902" y="73032"/>
                </a:lnTo>
                <a:lnTo>
                  <a:pt x="482326" y="31640"/>
                </a:lnTo>
                <a:lnTo>
                  <a:pt x="503585" y="0"/>
                </a:lnTo>
                <a:close/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411" name="TextBox 53">
            <a:extLst>
              <a:ext uri="{FF2B5EF4-FFF2-40B4-BE49-F238E27FC236}">
                <a16:creationId xmlns:a16="http://schemas.microsoft.com/office/drawing/2014/main" id="{F5BAFD34-0363-8D41-A384-E5F9ACBE0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881" y="276225"/>
            <a:ext cx="292099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400" b="1" dirty="0">
                <a:latin typeface="+mn-lt"/>
              </a:rPr>
              <a:t>AIM Impact</a:t>
            </a:r>
          </a:p>
        </p:txBody>
      </p:sp>
      <p:sp>
        <p:nvSpPr>
          <p:cNvPr id="16412" name="TextBox 3">
            <a:extLst>
              <a:ext uri="{FF2B5EF4-FFF2-40B4-BE49-F238E27FC236}">
                <a16:creationId xmlns:a16="http://schemas.microsoft.com/office/drawing/2014/main" id="{50F7C47B-96C7-984B-A3A2-AB81A0CE1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531" y="1476375"/>
            <a:ext cx="8874919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b="1" dirty="0">
                <a:latin typeface="+mn-lt"/>
              </a:rPr>
              <a:t>Initial “Class of 2015” (CA, FL, IL, MI, OK)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5 States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8.3 to 22.1% decrease in Severe Maternal Morbidity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latin typeface="+mn-lt"/>
            </a:endParaRPr>
          </a:p>
          <a:p>
            <a:r>
              <a:rPr lang="en-US" altLang="en-US" sz="3200" b="1" dirty="0">
                <a:latin typeface="+mn-lt"/>
              </a:rPr>
              <a:t>California:  Reduction of SMM from Hemorrhage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In 126 Participating hospitals:  -20.8%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In 48 Control hospitals:  -1.2%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latin typeface="+mn-lt"/>
            </a:endParaRPr>
          </a:p>
          <a:p>
            <a:r>
              <a:rPr lang="en-US" altLang="en-US" sz="3200" b="1" dirty="0"/>
              <a:t>Illinois:  Treatment of Severe Hypertension</a:t>
            </a:r>
          </a:p>
          <a:p>
            <a:pPr marL="15875" indent="-15875">
              <a:buFont typeface="Arial" panose="020B0604020202020204" pitchFamily="34" charset="0"/>
              <a:buChar char="•"/>
            </a:pPr>
            <a:r>
              <a:rPr lang="en-US" altLang="en-US" sz="2800" dirty="0"/>
              <a:t>In 102 Participating hospitals:  </a:t>
            </a:r>
          </a:p>
          <a:p>
            <a:pPr marL="15875" indent="-15875">
              <a:buFont typeface="Arial" panose="020B0604020202020204" pitchFamily="34" charset="0"/>
              <a:buChar char="•"/>
            </a:pPr>
            <a:r>
              <a:rPr lang="en-US" altLang="en-US" sz="2800" dirty="0"/>
              <a:t>Timely treatment (&lt;60min) rose from 14% to 71%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/>
              <a:t>SMM among HTN patients fell from 15% to 9%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800" dirty="0">
              <a:latin typeface="+mn-lt"/>
            </a:endParaRPr>
          </a:p>
        </p:txBody>
      </p:sp>
      <p:sp>
        <p:nvSpPr>
          <p:cNvPr id="16413" name="object 32">
            <a:extLst>
              <a:ext uri="{FF2B5EF4-FFF2-40B4-BE49-F238E27FC236}">
                <a16:creationId xmlns:a16="http://schemas.microsoft.com/office/drawing/2014/main" id="{72098D93-E455-7B47-AFC6-24F35082E2D9}"/>
              </a:ext>
            </a:extLst>
          </p:cNvPr>
          <p:cNvSpPr>
            <a:spLocks/>
          </p:cNvSpPr>
          <p:nvPr/>
        </p:nvSpPr>
        <p:spPr bwMode="auto">
          <a:xfrm>
            <a:off x="0" y="6924675"/>
            <a:ext cx="9753600" cy="390525"/>
          </a:xfrm>
          <a:custGeom>
            <a:avLst/>
            <a:gdLst>
              <a:gd name="T0" fmla="*/ 0 w 9753600"/>
              <a:gd name="T1" fmla="*/ 390524 h 390525"/>
              <a:gd name="T2" fmla="*/ 9753600 w 9753600"/>
              <a:gd name="T3" fmla="*/ 390524 h 390525"/>
              <a:gd name="T4" fmla="*/ 9753600 w 9753600"/>
              <a:gd name="T5" fmla="*/ 0 h 390525"/>
              <a:gd name="T6" fmla="*/ 0 w 9753600"/>
              <a:gd name="T7" fmla="*/ 0 h 390525"/>
              <a:gd name="T8" fmla="*/ 0 w 9753600"/>
              <a:gd name="T9" fmla="*/ 390524 h 3905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753600" h="390525">
                <a:moveTo>
                  <a:pt x="0" y="390524"/>
                </a:moveTo>
                <a:lnTo>
                  <a:pt x="9753600" y="390524"/>
                </a:lnTo>
                <a:lnTo>
                  <a:pt x="9753600" y="0"/>
                </a:lnTo>
                <a:lnTo>
                  <a:pt x="0" y="0"/>
                </a:lnTo>
                <a:lnTo>
                  <a:pt x="0" y="390524"/>
                </a:lnTo>
              </a:path>
            </a:pathLst>
          </a:custGeom>
          <a:solidFill>
            <a:srgbClr val="5D01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F95A0-856B-45E4-9211-F123BBD79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52463"/>
            <a:ext cx="5835650" cy="147732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+mn-lt"/>
              </a:rPr>
              <a:t>Current AIM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BD14F-A3BF-452A-940E-51ACB5956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1600201"/>
            <a:ext cx="8412480" cy="45085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Bundle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implementation guides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 </a:t>
            </a:r>
            <a:r>
              <a:rPr lang="en-US" sz="2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bundle commentaries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Obstetric care of women with </a:t>
            </a:r>
            <a:r>
              <a:rPr lang="en-US" sz="2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opioid use disorder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Reduction of peripartum </a:t>
            </a:r>
            <a:r>
              <a:rPr lang="en-US" sz="2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Racial Disparities/ Clinical Community linkages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AHRQ initiated work: </a:t>
            </a:r>
            <a:r>
              <a:rPr lang="en-US" sz="2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Building Team STEPPS into bundles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Data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analysis and enhanced</a:t>
            </a:r>
            <a:r>
              <a:rPr lang="en-US" sz="2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technical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Engagement of </a:t>
            </a:r>
            <a:r>
              <a:rPr lang="en-US" sz="2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emergency department clinicians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Refreshing and disseminating current </a:t>
            </a:r>
            <a:r>
              <a:rPr lang="en-US" sz="2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e-learning modules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Hospital participation </a:t>
            </a:r>
            <a:r>
              <a:rPr lang="en-US" sz="2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recognition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Engagement of </a:t>
            </a:r>
            <a:r>
              <a:rPr lang="en-US" sz="2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Indian Health Service &amp; DoD</a:t>
            </a:r>
          </a:p>
          <a:p>
            <a:pPr marL="0" indent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401D1F-B0A9-48CE-80D0-BDA4680FD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785" y="5660363"/>
            <a:ext cx="2087530" cy="55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64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4BB44-3714-4A76-848C-490F3697E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52463"/>
            <a:ext cx="7620000" cy="2400657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  <a:latin typeface="+mj-lt"/>
              </a:rPr>
              <a:t>Made in Alaska</a:t>
            </a:r>
            <a:br>
              <a:rPr lang="en-US" b="1" dirty="0">
                <a:solidFill>
                  <a:srgbClr val="7030A0"/>
                </a:solidFill>
                <a:latin typeface="+mj-lt"/>
              </a:rPr>
            </a:br>
            <a:r>
              <a:rPr lang="en-US" sz="6000" b="1" dirty="0">
                <a:solidFill>
                  <a:srgbClr val="7030A0"/>
                </a:solidFill>
                <a:latin typeface="+mj-lt"/>
              </a:rPr>
              <a:t>AIM</a:t>
            </a: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CD6FFA-6E68-489A-B802-3A0D4A755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032" y="3013869"/>
            <a:ext cx="2943225" cy="1914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99F841-CF72-4792-B465-6C177835F1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1"/>
          <a:stretch/>
        </p:blipFill>
        <p:spPr>
          <a:xfrm>
            <a:off x="1115786" y="4628318"/>
            <a:ext cx="1447800" cy="25501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7BF92D-0F42-4798-BFF7-033427CE5A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840" y="4918006"/>
            <a:ext cx="3015950" cy="20064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0A3578-1BCE-4CA6-ADC5-C109B9A32F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569" y="4294882"/>
            <a:ext cx="2151340" cy="28684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EFD7A6-65F0-480F-ADA5-F89BE41295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7"/>
          <a:stretch/>
        </p:blipFill>
        <p:spPr>
          <a:xfrm>
            <a:off x="7179502" y="1480125"/>
            <a:ext cx="1931071" cy="28147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0E453E-B6DE-4E33-AD0F-B764FEEA4B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46" y="2517349"/>
            <a:ext cx="3844111" cy="25501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88D3D8B-33EE-4B59-9FF7-D5FA9DC0B9A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3" b="5090"/>
          <a:stretch/>
        </p:blipFill>
        <p:spPr>
          <a:xfrm>
            <a:off x="2312693" y="4896235"/>
            <a:ext cx="2151341" cy="18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62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8D1559-8D8C-4DF6-B87D-A32991EF08C2}"/>
              </a:ext>
            </a:extLst>
          </p:cNvPr>
          <p:cNvSpPr txBox="1"/>
          <p:nvPr/>
        </p:nvSpPr>
        <p:spPr>
          <a:xfrm>
            <a:off x="1344475" y="2015283"/>
            <a:ext cx="640345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CONTACT:</a:t>
            </a:r>
          </a:p>
          <a:p>
            <a:r>
              <a:rPr lang="en-US" sz="2560" dirty="0">
                <a:solidFill>
                  <a:srgbClr val="00B0F0"/>
                </a:solidFill>
                <a:hlinkClick r:id="rId2"/>
              </a:rPr>
              <a:t>www.safehealthcareforeverywoman.org/AIM</a:t>
            </a:r>
            <a:endParaRPr lang="en-US" sz="2560" dirty="0">
              <a:solidFill>
                <a:srgbClr val="00B0F0"/>
              </a:solidFill>
            </a:endParaRPr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3840" dirty="0">
                <a:solidFill>
                  <a:srgbClr val="00B050"/>
                </a:solidFill>
              </a:rPr>
              <a:t>Thank You</a:t>
            </a:r>
          </a:p>
          <a:p>
            <a:pPr algn="ctr"/>
            <a:endParaRPr lang="en-US" sz="2240" dirty="0"/>
          </a:p>
          <a:p>
            <a:pPr algn="ctr"/>
            <a:r>
              <a:rPr lang="en-US" sz="2240" dirty="0">
                <a:solidFill>
                  <a:srgbClr val="7030A0"/>
                </a:solidFill>
              </a:rPr>
              <a:t>Jeanne Mahoney</a:t>
            </a:r>
          </a:p>
          <a:p>
            <a:pPr algn="ctr"/>
            <a:r>
              <a:rPr lang="en-US" sz="2240" dirty="0">
                <a:hlinkClick r:id="rId3"/>
              </a:rPr>
              <a:t>jmahoney@acog.org</a:t>
            </a:r>
            <a:endParaRPr lang="en-US" sz="2240" dirty="0"/>
          </a:p>
          <a:p>
            <a:pPr algn="ctr"/>
            <a:endParaRPr lang="en-US" sz="2240" dirty="0"/>
          </a:p>
          <a:p>
            <a:pPr algn="ctr"/>
            <a:endParaRPr lang="en-US" sz="224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BAE18C-C277-4B27-B6AC-1783C0D00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5473481"/>
            <a:ext cx="3424258" cy="915990"/>
          </a:xfrm>
          <a:prstGeom prst="rect">
            <a:avLst/>
          </a:prstGeom>
        </p:spPr>
      </p:pic>
      <p:grpSp>
        <p:nvGrpSpPr>
          <p:cNvPr id="4" name="Group 1">
            <a:extLst>
              <a:ext uri="{FF2B5EF4-FFF2-40B4-BE49-F238E27FC236}">
                <a16:creationId xmlns:a16="http://schemas.microsoft.com/office/drawing/2014/main" id="{71A1A41C-7171-4524-9659-BD2929FC9176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-381000"/>
            <a:ext cx="2971800" cy="3505200"/>
            <a:chOff x="6287985" y="-447236"/>
            <a:chExt cx="3578225" cy="3723835"/>
          </a:xfrm>
        </p:grpSpPr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490F0B5F-313F-463F-B79D-4270336C63B7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7058818" y="581818"/>
              <a:ext cx="3332163" cy="2057400"/>
            </a:xfrm>
            <a:custGeom>
              <a:avLst/>
              <a:gdLst>
                <a:gd name="T0" fmla="*/ 1866579 w 3276600"/>
                <a:gd name="T1" fmla="*/ 9866703 h 1381125"/>
                <a:gd name="T2" fmla="*/ 2163042 w 3276600"/>
                <a:gd name="T3" fmla="*/ 9823138 h 1381125"/>
                <a:gd name="T4" fmla="*/ 2143365 w 3276600"/>
                <a:gd name="T5" fmla="*/ 9844922 h 1381125"/>
                <a:gd name="T6" fmla="*/ 1768201 w 3276600"/>
                <a:gd name="T7" fmla="*/ 9801358 h 1381125"/>
                <a:gd name="T8" fmla="*/ 2202339 w 3276600"/>
                <a:gd name="T9" fmla="*/ 9801358 h 1381125"/>
                <a:gd name="T10" fmla="*/ 1748582 w 3276600"/>
                <a:gd name="T11" fmla="*/ 9801358 h 1381125"/>
                <a:gd name="T12" fmla="*/ 3970535 w 3276600"/>
                <a:gd name="T13" fmla="*/ 0 h 1381125"/>
                <a:gd name="T14" fmla="*/ 5927 w 3276600"/>
                <a:gd name="T15" fmla="*/ 196022 h 1381125"/>
                <a:gd name="T16" fmla="*/ 17809 w 3276600"/>
                <a:gd name="T17" fmla="*/ 544514 h 1381125"/>
                <a:gd name="T18" fmla="*/ 41346 w 3276600"/>
                <a:gd name="T19" fmla="*/ 1110815 h 1381125"/>
                <a:gd name="T20" fmla="*/ 82118 w 3276600"/>
                <a:gd name="T21" fmla="*/ 1894922 h 1381125"/>
                <a:gd name="T22" fmla="*/ 147866 w 3276600"/>
                <a:gd name="T23" fmla="*/ 2875061 h 1381125"/>
                <a:gd name="T24" fmla="*/ 181662 w 3276600"/>
                <a:gd name="T25" fmla="*/ 3288893 h 1381125"/>
                <a:gd name="T26" fmla="*/ 208812 w 3276600"/>
                <a:gd name="T27" fmla="*/ 3593826 h 1381125"/>
                <a:gd name="T28" fmla="*/ 237502 w 3276600"/>
                <a:gd name="T29" fmla="*/ 3898757 h 1381125"/>
                <a:gd name="T30" fmla="*/ 267738 w 3276600"/>
                <a:gd name="T31" fmla="*/ 4203686 h 1381125"/>
                <a:gd name="T32" fmla="*/ 299516 w 3276600"/>
                <a:gd name="T33" fmla="*/ 4508620 h 1381125"/>
                <a:gd name="T34" fmla="*/ 332793 w 3276600"/>
                <a:gd name="T35" fmla="*/ 4791772 h 1381125"/>
                <a:gd name="T36" fmla="*/ 367435 w 3276600"/>
                <a:gd name="T37" fmla="*/ 5074921 h 1381125"/>
                <a:gd name="T38" fmla="*/ 428186 w 3276600"/>
                <a:gd name="T39" fmla="*/ 5532317 h 1381125"/>
                <a:gd name="T40" fmla="*/ 547010 w 3276600"/>
                <a:gd name="T41" fmla="*/ 6316428 h 1381125"/>
                <a:gd name="T42" fmla="*/ 632646 w 3276600"/>
                <a:gd name="T43" fmla="*/ 6795603 h 1381125"/>
                <a:gd name="T44" fmla="*/ 677136 w 3276600"/>
                <a:gd name="T45" fmla="*/ 7035196 h 1381125"/>
                <a:gd name="T46" fmla="*/ 738176 w 3276600"/>
                <a:gd name="T47" fmla="*/ 7318345 h 1381125"/>
                <a:gd name="T48" fmla="*/ 817255 w 3276600"/>
                <a:gd name="T49" fmla="*/ 7666838 h 1381125"/>
                <a:gd name="T50" fmla="*/ 899365 w 3276600"/>
                <a:gd name="T51" fmla="*/ 7993548 h 1381125"/>
                <a:gd name="T52" fmla="*/ 1018370 w 3276600"/>
                <a:gd name="T53" fmla="*/ 8429168 h 1381125"/>
                <a:gd name="T54" fmla="*/ 1088383 w 3276600"/>
                <a:gd name="T55" fmla="*/ 8625193 h 1381125"/>
                <a:gd name="T56" fmla="*/ 1159861 w 3276600"/>
                <a:gd name="T57" fmla="*/ 8843001 h 1381125"/>
                <a:gd name="T58" fmla="*/ 1362872 w 3276600"/>
                <a:gd name="T59" fmla="*/ 9300400 h 1381125"/>
                <a:gd name="T60" fmla="*/ 1457480 w 3276600"/>
                <a:gd name="T61" fmla="*/ 9452865 h 1381125"/>
                <a:gd name="T62" fmla="*/ 1534186 w 3276600"/>
                <a:gd name="T63" fmla="*/ 9583551 h 1381125"/>
                <a:gd name="T64" fmla="*/ 2436356 w 3276600"/>
                <a:gd name="T65" fmla="*/ 9583551 h 1381125"/>
                <a:gd name="T66" fmla="*/ 2513055 w 3276600"/>
                <a:gd name="T67" fmla="*/ 9452865 h 1381125"/>
                <a:gd name="T68" fmla="*/ 2607658 w 3276600"/>
                <a:gd name="T69" fmla="*/ 9300400 h 1381125"/>
                <a:gd name="T70" fmla="*/ 2810672 w 3276600"/>
                <a:gd name="T71" fmla="*/ 8843001 h 1381125"/>
                <a:gd name="T72" fmla="*/ 2882144 w 3276600"/>
                <a:gd name="T73" fmla="*/ 8625193 h 1381125"/>
                <a:gd name="T74" fmla="*/ 2952155 w 3276600"/>
                <a:gd name="T75" fmla="*/ 8429168 h 1381125"/>
                <a:gd name="T76" fmla="*/ 3071152 w 3276600"/>
                <a:gd name="T77" fmla="*/ 7993548 h 1381125"/>
                <a:gd name="T78" fmla="*/ 3153255 w 3276600"/>
                <a:gd name="T79" fmla="*/ 7666838 h 1381125"/>
                <a:gd name="T80" fmla="*/ 3232344 w 3276600"/>
                <a:gd name="T81" fmla="*/ 7318345 h 1381125"/>
                <a:gd name="T82" fmla="*/ 3293397 w 3276600"/>
                <a:gd name="T83" fmla="*/ 7035196 h 1381125"/>
                <a:gd name="T84" fmla="*/ 3337891 w 3276600"/>
                <a:gd name="T85" fmla="*/ 6795603 h 1381125"/>
                <a:gd name="T86" fmla="*/ 3423534 w 3276600"/>
                <a:gd name="T87" fmla="*/ 6316428 h 1381125"/>
                <a:gd name="T88" fmla="*/ 3542340 w 3276600"/>
                <a:gd name="T89" fmla="*/ 5532317 h 1381125"/>
                <a:gd name="T90" fmla="*/ 3603076 w 3276600"/>
                <a:gd name="T91" fmla="*/ 5074921 h 1381125"/>
                <a:gd name="T92" fmla="*/ 3637716 w 3276600"/>
                <a:gd name="T93" fmla="*/ 4791772 h 1381125"/>
                <a:gd name="T94" fmla="*/ 3670997 w 3276600"/>
                <a:gd name="T95" fmla="*/ 4508620 h 1381125"/>
                <a:gd name="T96" fmla="*/ 3702782 w 3276600"/>
                <a:gd name="T97" fmla="*/ 4203686 h 1381125"/>
                <a:gd name="T98" fmla="*/ 3733021 w 3276600"/>
                <a:gd name="T99" fmla="*/ 3898757 h 1381125"/>
                <a:gd name="T100" fmla="*/ 3761715 w 3276600"/>
                <a:gd name="T101" fmla="*/ 3593826 h 1381125"/>
                <a:gd name="T102" fmla="*/ 3788863 w 3276600"/>
                <a:gd name="T103" fmla="*/ 3288893 h 1381125"/>
                <a:gd name="T104" fmla="*/ 3814472 w 3276600"/>
                <a:gd name="T105" fmla="*/ 2983963 h 1381125"/>
                <a:gd name="T106" fmla="*/ 3881852 w 3276600"/>
                <a:gd name="T107" fmla="*/ 2003828 h 1381125"/>
                <a:gd name="T108" fmla="*/ 3918464 w 3276600"/>
                <a:gd name="T109" fmla="*/ 1328620 h 1381125"/>
                <a:gd name="T110" fmla="*/ 3952726 w 3276600"/>
                <a:gd name="T111" fmla="*/ 544514 h 1381125"/>
                <a:gd name="T112" fmla="*/ 3964614 w 3276600"/>
                <a:gd name="T113" fmla="*/ 196022 h 13811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276600" h="1381125">
                  <a:moveTo>
                    <a:pt x="1752383" y="1377695"/>
                  </a:moveTo>
                  <a:lnTo>
                    <a:pt x="1523974" y="1377695"/>
                  </a:lnTo>
                  <a:lnTo>
                    <a:pt x="1540241" y="1380743"/>
                  </a:lnTo>
                  <a:lnTo>
                    <a:pt x="1736114" y="1380743"/>
                  </a:lnTo>
                  <a:lnTo>
                    <a:pt x="1752383" y="1377695"/>
                  </a:lnTo>
                  <a:close/>
                </a:path>
                <a:path w="3276600" h="1381125">
                  <a:moveTo>
                    <a:pt x="1784873" y="1374647"/>
                  </a:moveTo>
                  <a:lnTo>
                    <a:pt x="1491487" y="1374647"/>
                  </a:lnTo>
                  <a:lnTo>
                    <a:pt x="1507723" y="1377695"/>
                  </a:lnTo>
                  <a:lnTo>
                    <a:pt x="1768636" y="1377695"/>
                  </a:lnTo>
                  <a:lnTo>
                    <a:pt x="1784873" y="1374647"/>
                  </a:lnTo>
                  <a:close/>
                </a:path>
                <a:path w="3276600" h="1381125">
                  <a:moveTo>
                    <a:pt x="1817300" y="1371599"/>
                  </a:moveTo>
                  <a:lnTo>
                    <a:pt x="1459063" y="1371599"/>
                  </a:lnTo>
                  <a:lnTo>
                    <a:pt x="1475267" y="1374647"/>
                  </a:lnTo>
                  <a:lnTo>
                    <a:pt x="1801095" y="1374647"/>
                  </a:lnTo>
                  <a:lnTo>
                    <a:pt x="1817300" y="1371599"/>
                  </a:lnTo>
                  <a:close/>
                </a:path>
                <a:path w="3276600" h="1381125">
                  <a:moveTo>
                    <a:pt x="1865822" y="1365503"/>
                  </a:moveTo>
                  <a:lnTo>
                    <a:pt x="1410542" y="1365503"/>
                  </a:lnTo>
                  <a:lnTo>
                    <a:pt x="1442874" y="1371599"/>
                  </a:lnTo>
                  <a:lnTo>
                    <a:pt x="1833490" y="1371599"/>
                  </a:lnTo>
                  <a:lnTo>
                    <a:pt x="1865822" y="1365503"/>
                  </a:lnTo>
                  <a:close/>
                </a:path>
                <a:path w="3276600" h="1381125">
                  <a:moveTo>
                    <a:pt x="3276357" y="0"/>
                  </a:moveTo>
                  <a:lnTo>
                    <a:pt x="0" y="0"/>
                  </a:lnTo>
                  <a:lnTo>
                    <a:pt x="1934" y="12191"/>
                  </a:lnTo>
                  <a:lnTo>
                    <a:pt x="4890" y="27431"/>
                  </a:lnTo>
                  <a:lnTo>
                    <a:pt x="8006" y="45719"/>
                  </a:lnTo>
                  <a:lnTo>
                    <a:pt x="11274" y="60959"/>
                  </a:lnTo>
                  <a:lnTo>
                    <a:pt x="14696" y="76199"/>
                  </a:lnTo>
                  <a:lnTo>
                    <a:pt x="18273" y="91439"/>
                  </a:lnTo>
                  <a:lnTo>
                    <a:pt x="22003" y="109727"/>
                  </a:lnTo>
                  <a:lnTo>
                    <a:pt x="34117" y="155447"/>
                  </a:lnTo>
                  <a:lnTo>
                    <a:pt x="47614" y="201167"/>
                  </a:lnTo>
                  <a:lnTo>
                    <a:pt x="52421" y="219455"/>
                  </a:lnTo>
                  <a:lnTo>
                    <a:pt x="67762" y="265175"/>
                  </a:lnTo>
                  <a:lnTo>
                    <a:pt x="84484" y="310895"/>
                  </a:lnTo>
                  <a:lnTo>
                    <a:pt x="102585" y="356615"/>
                  </a:lnTo>
                  <a:lnTo>
                    <a:pt x="122014" y="402335"/>
                  </a:lnTo>
                  <a:lnTo>
                    <a:pt x="135674" y="429767"/>
                  </a:lnTo>
                  <a:lnTo>
                    <a:pt x="142717" y="445007"/>
                  </a:lnTo>
                  <a:lnTo>
                    <a:pt x="149902" y="460247"/>
                  </a:lnTo>
                  <a:lnTo>
                    <a:pt x="157228" y="475487"/>
                  </a:lnTo>
                  <a:lnTo>
                    <a:pt x="164695" y="490727"/>
                  </a:lnTo>
                  <a:lnTo>
                    <a:pt x="172304" y="502919"/>
                  </a:lnTo>
                  <a:lnTo>
                    <a:pt x="180055" y="518159"/>
                  </a:lnTo>
                  <a:lnTo>
                    <a:pt x="187947" y="533399"/>
                  </a:lnTo>
                  <a:lnTo>
                    <a:pt x="195980" y="545591"/>
                  </a:lnTo>
                  <a:lnTo>
                    <a:pt x="204155" y="560831"/>
                  </a:lnTo>
                  <a:lnTo>
                    <a:pt x="212472" y="576071"/>
                  </a:lnTo>
                  <a:lnTo>
                    <a:pt x="220929" y="588263"/>
                  </a:lnTo>
                  <a:lnTo>
                    <a:pt x="229529" y="603503"/>
                  </a:lnTo>
                  <a:lnTo>
                    <a:pt x="238269" y="615695"/>
                  </a:lnTo>
                  <a:lnTo>
                    <a:pt x="247151" y="630935"/>
                  </a:lnTo>
                  <a:lnTo>
                    <a:pt x="256174" y="643127"/>
                  </a:lnTo>
                  <a:lnTo>
                    <a:pt x="265330" y="658367"/>
                  </a:lnTo>
                  <a:lnTo>
                    <a:pt x="274610" y="670559"/>
                  </a:lnTo>
                  <a:lnTo>
                    <a:pt x="284014" y="682751"/>
                  </a:lnTo>
                  <a:lnTo>
                    <a:pt x="293543" y="697991"/>
                  </a:lnTo>
                  <a:lnTo>
                    <a:pt x="303196" y="710183"/>
                  </a:lnTo>
                  <a:lnTo>
                    <a:pt x="312974" y="722375"/>
                  </a:lnTo>
                  <a:lnTo>
                    <a:pt x="322875" y="737615"/>
                  </a:lnTo>
                  <a:lnTo>
                    <a:pt x="353325" y="774191"/>
                  </a:lnTo>
                  <a:lnTo>
                    <a:pt x="384892" y="810767"/>
                  </a:lnTo>
                  <a:lnTo>
                    <a:pt x="417575" y="847343"/>
                  </a:lnTo>
                  <a:lnTo>
                    <a:pt x="451375" y="883919"/>
                  </a:lnTo>
                  <a:lnTo>
                    <a:pt x="486245" y="917447"/>
                  </a:lnTo>
                  <a:lnTo>
                    <a:pt x="510007" y="941831"/>
                  </a:lnTo>
                  <a:lnTo>
                    <a:pt x="522040" y="950975"/>
                  </a:lnTo>
                  <a:lnTo>
                    <a:pt x="534175" y="963167"/>
                  </a:lnTo>
                  <a:lnTo>
                    <a:pt x="546411" y="972311"/>
                  </a:lnTo>
                  <a:lnTo>
                    <a:pt x="558750" y="984503"/>
                  </a:lnTo>
                  <a:lnTo>
                    <a:pt x="571189" y="993647"/>
                  </a:lnTo>
                  <a:lnTo>
                    <a:pt x="583731" y="1005839"/>
                  </a:lnTo>
                  <a:lnTo>
                    <a:pt x="609119" y="1024127"/>
                  </a:lnTo>
                  <a:lnTo>
                    <a:pt x="621966" y="1036319"/>
                  </a:lnTo>
                  <a:lnTo>
                    <a:pt x="634915" y="1045463"/>
                  </a:lnTo>
                  <a:lnTo>
                    <a:pt x="674372" y="1072895"/>
                  </a:lnTo>
                  <a:lnTo>
                    <a:pt x="687728" y="1085087"/>
                  </a:lnTo>
                  <a:lnTo>
                    <a:pt x="728398" y="1112519"/>
                  </a:lnTo>
                  <a:lnTo>
                    <a:pt x="742126" y="1118615"/>
                  </a:lnTo>
                  <a:lnTo>
                    <a:pt x="797789" y="1155191"/>
                  </a:lnTo>
                  <a:lnTo>
                    <a:pt x="811893" y="1161287"/>
                  </a:lnTo>
                  <a:lnTo>
                    <a:pt x="840326" y="1179575"/>
                  </a:lnTo>
                  <a:lnTo>
                    <a:pt x="854656" y="1185671"/>
                  </a:lnTo>
                  <a:lnTo>
                    <a:pt x="869061" y="1194815"/>
                  </a:lnTo>
                  <a:lnTo>
                    <a:pt x="898098" y="1207007"/>
                  </a:lnTo>
                  <a:lnTo>
                    <a:pt x="912730" y="1216151"/>
                  </a:lnTo>
                  <a:lnTo>
                    <a:pt x="942221" y="1228343"/>
                  </a:lnTo>
                  <a:lnTo>
                    <a:pt x="957080" y="1237487"/>
                  </a:lnTo>
                  <a:lnTo>
                    <a:pt x="1078315" y="1286255"/>
                  </a:lnTo>
                  <a:lnTo>
                    <a:pt x="1093695" y="1289303"/>
                  </a:lnTo>
                  <a:lnTo>
                    <a:pt x="1124597" y="1301495"/>
                  </a:lnTo>
                  <a:lnTo>
                    <a:pt x="1140117" y="1304543"/>
                  </a:lnTo>
                  <a:lnTo>
                    <a:pt x="1171298" y="1316735"/>
                  </a:lnTo>
                  <a:lnTo>
                    <a:pt x="1202666" y="1322831"/>
                  </a:lnTo>
                  <a:lnTo>
                    <a:pt x="1218419" y="1328927"/>
                  </a:lnTo>
                  <a:lnTo>
                    <a:pt x="1250067" y="1335023"/>
                  </a:lnTo>
                  <a:lnTo>
                    <a:pt x="1265961" y="1341119"/>
                  </a:lnTo>
                  <a:lnTo>
                    <a:pt x="1394400" y="1365503"/>
                  </a:lnTo>
                  <a:lnTo>
                    <a:pt x="1881965" y="1365503"/>
                  </a:lnTo>
                  <a:lnTo>
                    <a:pt x="2010403" y="1341119"/>
                  </a:lnTo>
                  <a:lnTo>
                    <a:pt x="2026296" y="1335023"/>
                  </a:lnTo>
                  <a:lnTo>
                    <a:pt x="2057940" y="1328927"/>
                  </a:lnTo>
                  <a:lnTo>
                    <a:pt x="2073692" y="1322831"/>
                  </a:lnTo>
                  <a:lnTo>
                    <a:pt x="2105057" y="1316735"/>
                  </a:lnTo>
                  <a:lnTo>
                    <a:pt x="2136236" y="1304543"/>
                  </a:lnTo>
                  <a:lnTo>
                    <a:pt x="2151756" y="1301495"/>
                  </a:lnTo>
                  <a:lnTo>
                    <a:pt x="2182657" y="1289303"/>
                  </a:lnTo>
                  <a:lnTo>
                    <a:pt x="2198038" y="1286255"/>
                  </a:lnTo>
                  <a:lnTo>
                    <a:pt x="2319276" y="1237487"/>
                  </a:lnTo>
                  <a:lnTo>
                    <a:pt x="2334133" y="1228343"/>
                  </a:lnTo>
                  <a:lnTo>
                    <a:pt x="2363621" y="1216151"/>
                  </a:lnTo>
                  <a:lnTo>
                    <a:pt x="2378252" y="1207007"/>
                  </a:lnTo>
                  <a:lnTo>
                    <a:pt x="2407289" y="1194815"/>
                  </a:lnTo>
                  <a:lnTo>
                    <a:pt x="2421694" y="1185671"/>
                  </a:lnTo>
                  <a:lnTo>
                    <a:pt x="2436024" y="1179575"/>
                  </a:lnTo>
                  <a:lnTo>
                    <a:pt x="2464457" y="1161287"/>
                  </a:lnTo>
                  <a:lnTo>
                    <a:pt x="2478560" y="1155191"/>
                  </a:lnTo>
                  <a:lnTo>
                    <a:pt x="2534216" y="1118615"/>
                  </a:lnTo>
                  <a:lnTo>
                    <a:pt x="2547941" y="1112519"/>
                  </a:lnTo>
                  <a:lnTo>
                    <a:pt x="2588608" y="1085087"/>
                  </a:lnTo>
                  <a:lnTo>
                    <a:pt x="2601965" y="1072895"/>
                  </a:lnTo>
                  <a:lnTo>
                    <a:pt x="2641427" y="1045463"/>
                  </a:lnTo>
                  <a:lnTo>
                    <a:pt x="2654377" y="1036319"/>
                  </a:lnTo>
                  <a:lnTo>
                    <a:pt x="2667226" y="1024127"/>
                  </a:lnTo>
                  <a:lnTo>
                    <a:pt x="2692619" y="1005839"/>
                  </a:lnTo>
                  <a:lnTo>
                    <a:pt x="2705163" y="993647"/>
                  </a:lnTo>
                  <a:lnTo>
                    <a:pt x="2717605" y="984503"/>
                  </a:lnTo>
                  <a:lnTo>
                    <a:pt x="2729946" y="972311"/>
                  </a:lnTo>
                  <a:lnTo>
                    <a:pt x="2742184" y="963167"/>
                  </a:lnTo>
                  <a:lnTo>
                    <a:pt x="2754321" y="950975"/>
                  </a:lnTo>
                  <a:lnTo>
                    <a:pt x="2766356" y="941831"/>
                  </a:lnTo>
                  <a:lnTo>
                    <a:pt x="2790120" y="917447"/>
                  </a:lnTo>
                  <a:lnTo>
                    <a:pt x="2824990" y="883919"/>
                  </a:lnTo>
                  <a:lnTo>
                    <a:pt x="2858787" y="847343"/>
                  </a:lnTo>
                  <a:lnTo>
                    <a:pt x="2891465" y="810767"/>
                  </a:lnTo>
                  <a:lnTo>
                    <a:pt x="2923025" y="774191"/>
                  </a:lnTo>
                  <a:lnTo>
                    <a:pt x="2953468" y="737615"/>
                  </a:lnTo>
                  <a:lnTo>
                    <a:pt x="2963368" y="722375"/>
                  </a:lnTo>
                  <a:lnTo>
                    <a:pt x="2973143" y="710183"/>
                  </a:lnTo>
                  <a:lnTo>
                    <a:pt x="2982795" y="697991"/>
                  </a:lnTo>
                  <a:lnTo>
                    <a:pt x="2992322" y="682751"/>
                  </a:lnTo>
                  <a:lnTo>
                    <a:pt x="3001726" y="670559"/>
                  </a:lnTo>
                  <a:lnTo>
                    <a:pt x="3011005" y="658367"/>
                  </a:lnTo>
                  <a:lnTo>
                    <a:pt x="3020161" y="643127"/>
                  </a:lnTo>
                  <a:lnTo>
                    <a:pt x="3029188" y="630935"/>
                  </a:lnTo>
                  <a:lnTo>
                    <a:pt x="3038073" y="615695"/>
                  </a:lnTo>
                  <a:lnTo>
                    <a:pt x="3046816" y="603503"/>
                  </a:lnTo>
                  <a:lnTo>
                    <a:pt x="3055417" y="588263"/>
                  </a:lnTo>
                  <a:lnTo>
                    <a:pt x="3063877" y="576071"/>
                  </a:lnTo>
                  <a:lnTo>
                    <a:pt x="3072194" y="560831"/>
                  </a:lnTo>
                  <a:lnTo>
                    <a:pt x="3080369" y="545591"/>
                  </a:lnTo>
                  <a:lnTo>
                    <a:pt x="3088403" y="533399"/>
                  </a:lnTo>
                  <a:lnTo>
                    <a:pt x="3096295" y="518159"/>
                  </a:lnTo>
                  <a:lnTo>
                    <a:pt x="3104046" y="502919"/>
                  </a:lnTo>
                  <a:lnTo>
                    <a:pt x="3111655" y="490727"/>
                  </a:lnTo>
                  <a:lnTo>
                    <a:pt x="3119123" y="475487"/>
                  </a:lnTo>
                  <a:lnTo>
                    <a:pt x="3126449" y="460247"/>
                  </a:lnTo>
                  <a:lnTo>
                    <a:pt x="3133634" y="445007"/>
                  </a:lnTo>
                  <a:lnTo>
                    <a:pt x="3140678" y="429767"/>
                  </a:lnTo>
                  <a:lnTo>
                    <a:pt x="3147580" y="417575"/>
                  </a:lnTo>
                  <a:lnTo>
                    <a:pt x="3167442" y="371855"/>
                  </a:lnTo>
                  <a:lnTo>
                    <a:pt x="3186000" y="326135"/>
                  </a:lnTo>
                  <a:lnTo>
                    <a:pt x="3203179" y="280415"/>
                  </a:lnTo>
                  <a:lnTo>
                    <a:pt x="3218976" y="234695"/>
                  </a:lnTo>
                  <a:lnTo>
                    <a:pt x="3228740" y="201167"/>
                  </a:lnTo>
                  <a:lnTo>
                    <a:pt x="3233391" y="185927"/>
                  </a:lnTo>
                  <a:lnTo>
                    <a:pt x="3246427" y="140207"/>
                  </a:lnTo>
                  <a:lnTo>
                    <a:pt x="3258083" y="91439"/>
                  </a:lnTo>
                  <a:lnTo>
                    <a:pt x="3261662" y="76199"/>
                  </a:lnTo>
                  <a:lnTo>
                    <a:pt x="3265087" y="60959"/>
                  </a:lnTo>
                  <a:lnTo>
                    <a:pt x="3268360" y="45719"/>
                  </a:lnTo>
                  <a:lnTo>
                    <a:pt x="3271471" y="27431"/>
                  </a:lnTo>
                  <a:lnTo>
                    <a:pt x="3274424" y="12191"/>
                  </a:lnTo>
                  <a:lnTo>
                    <a:pt x="3276357" y="0"/>
                  </a:lnTo>
                  <a:close/>
                </a:path>
              </a:pathLst>
            </a:custGeom>
            <a:solidFill>
              <a:srgbClr val="A6D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AB3D7CFA-68A1-4C14-8A30-DF67BE98CB27}"/>
                </a:ext>
              </a:extLst>
            </p:cNvPr>
            <p:cNvSpPr>
              <a:spLocks/>
            </p:cNvSpPr>
            <p:nvPr/>
          </p:nvSpPr>
          <p:spPr bwMode="auto">
            <a:xfrm rot="-769237">
              <a:off x="6287985" y="-447236"/>
              <a:ext cx="3578225" cy="2134236"/>
            </a:xfrm>
            <a:custGeom>
              <a:avLst/>
              <a:gdLst>
                <a:gd name="T0" fmla="*/ 1734628 w 3590925"/>
                <a:gd name="T1" fmla="*/ 3410759 h 1874520"/>
                <a:gd name="T2" fmla="*/ 1985251 w 3590925"/>
                <a:gd name="T3" fmla="*/ 3399667 h 1874520"/>
                <a:gd name="T4" fmla="*/ 1967428 w 3590925"/>
                <a:gd name="T5" fmla="*/ 3405211 h 1874520"/>
                <a:gd name="T6" fmla="*/ 1609883 w 3590925"/>
                <a:gd name="T7" fmla="*/ 3388573 h 1874520"/>
                <a:gd name="T8" fmla="*/ 2038607 w 3590925"/>
                <a:gd name="T9" fmla="*/ 3388573 h 1874520"/>
                <a:gd name="T10" fmla="*/ 2188 w 3590925"/>
                <a:gd name="T11" fmla="*/ 199652 h 1874520"/>
                <a:gd name="T12" fmla="*/ 17161 w 3590925"/>
                <a:gd name="T13" fmla="*/ 499133 h 1874520"/>
                <a:gd name="T14" fmla="*/ 35025 w 3590925"/>
                <a:gd name="T15" fmla="*/ 693242 h 1874520"/>
                <a:gd name="T16" fmla="*/ 54666 w 3590925"/>
                <a:gd name="T17" fmla="*/ 854076 h 1874520"/>
                <a:gd name="T18" fmla="*/ 68469 w 3590925"/>
                <a:gd name="T19" fmla="*/ 953903 h 1874520"/>
                <a:gd name="T20" fmla="*/ 83791 w 3590925"/>
                <a:gd name="T21" fmla="*/ 1048184 h 1874520"/>
                <a:gd name="T22" fmla="*/ 100627 w 3590925"/>
                <a:gd name="T23" fmla="*/ 1142464 h 1874520"/>
                <a:gd name="T24" fmla="*/ 118978 w 3590925"/>
                <a:gd name="T25" fmla="*/ 1236746 h 1874520"/>
                <a:gd name="T26" fmla="*/ 138844 w 3590925"/>
                <a:gd name="T27" fmla="*/ 1325481 h 1874520"/>
                <a:gd name="T28" fmla="*/ 160169 w 3590925"/>
                <a:gd name="T29" fmla="*/ 1419762 h 1874520"/>
                <a:gd name="T30" fmla="*/ 182892 w 3590925"/>
                <a:gd name="T31" fmla="*/ 1508498 h 1874520"/>
                <a:gd name="T32" fmla="*/ 207012 w 3590925"/>
                <a:gd name="T33" fmla="*/ 1597232 h 1874520"/>
                <a:gd name="T34" fmla="*/ 250320 w 3590925"/>
                <a:gd name="T35" fmla="*/ 1741428 h 1874520"/>
                <a:gd name="T36" fmla="*/ 307418 w 3590925"/>
                <a:gd name="T37" fmla="*/ 1913353 h 1874520"/>
                <a:gd name="T38" fmla="*/ 359031 w 3590925"/>
                <a:gd name="T39" fmla="*/ 2046456 h 1874520"/>
                <a:gd name="T40" fmla="*/ 391633 w 3590925"/>
                <a:gd name="T41" fmla="*/ 2124096 h 1874520"/>
                <a:gd name="T42" fmla="*/ 425462 w 3590925"/>
                <a:gd name="T43" fmla="*/ 2201741 h 1874520"/>
                <a:gd name="T44" fmla="*/ 460517 w 3590925"/>
                <a:gd name="T45" fmla="*/ 2279384 h 1874520"/>
                <a:gd name="T46" fmla="*/ 496797 w 3590925"/>
                <a:gd name="T47" fmla="*/ 2351483 h 1874520"/>
                <a:gd name="T48" fmla="*/ 534307 w 3590925"/>
                <a:gd name="T49" fmla="*/ 2423579 h 1874520"/>
                <a:gd name="T50" fmla="*/ 586017 w 3590925"/>
                <a:gd name="T51" fmla="*/ 2517862 h 1874520"/>
                <a:gd name="T52" fmla="*/ 653169 w 3590925"/>
                <a:gd name="T53" fmla="*/ 2623233 h 1874520"/>
                <a:gd name="T54" fmla="*/ 708902 w 3590925"/>
                <a:gd name="T55" fmla="*/ 2706421 h 1874520"/>
                <a:gd name="T56" fmla="*/ 766426 w 3590925"/>
                <a:gd name="T57" fmla="*/ 2789612 h 1874520"/>
                <a:gd name="T58" fmla="*/ 840789 w 3590925"/>
                <a:gd name="T59" fmla="*/ 2878347 h 1874520"/>
                <a:gd name="T60" fmla="*/ 964289 w 3590925"/>
                <a:gd name="T61" fmla="*/ 3016996 h 1874520"/>
                <a:gd name="T62" fmla="*/ 1028030 w 3590925"/>
                <a:gd name="T63" fmla="*/ 3072456 h 1874520"/>
                <a:gd name="T64" fmla="*/ 1109569 w 3590925"/>
                <a:gd name="T65" fmla="*/ 3144553 h 1874520"/>
                <a:gd name="T66" fmla="*/ 1277606 w 3590925"/>
                <a:gd name="T67" fmla="*/ 3261016 h 1874520"/>
                <a:gd name="T68" fmla="*/ 1346260 w 3590925"/>
                <a:gd name="T69" fmla="*/ 3294294 h 1874520"/>
                <a:gd name="T70" fmla="*/ 1398283 w 3590925"/>
                <a:gd name="T71" fmla="*/ 3322023 h 1874520"/>
                <a:gd name="T72" fmla="*/ 1592132 w 3590925"/>
                <a:gd name="T73" fmla="*/ 3388573 h 1874520"/>
                <a:gd name="T74" fmla="*/ 2215279 w 3590925"/>
                <a:gd name="T75" fmla="*/ 3333114 h 1874520"/>
                <a:gd name="T76" fmla="*/ 2284954 w 3590925"/>
                <a:gd name="T77" fmla="*/ 3305385 h 1874520"/>
                <a:gd name="T78" fmla="*/ 2353808 w 3590925"/>
                <a:gd name="T79" fmla="*/ 3266563 h 1874520"/>
                <a:gd name="T80" fmla="*/ 2505740 w 3590925"/>
                <a:gd name="T81" fmla="*/ 3166734 h 1874520"/>
                <a:gd name="T82" fmla="*/ 2588094 w 3590925"/>
                <a:gd name="T83" fmla="*/ 3105732 h 1874520"/>
                <a:gd name="T84" fmla="*/ 2668390 w 3590925"/>
                <a:gd name="T85" fmla="*/ 3028088 h 1874520"/>
                <a:gd name="T86" fmla="*/ 2792557 w 3590925"/>
                <a:gd name="T87" fmla="*/ 2900530 h 1874520"/>
                <a:gd name="T88" fmla="*/ 2852632 w 3590925"/>
                <a:gd name="T89" fmla="*/ 2822890 h 1874520"/>
                <a:gd name="T90" fmla="*/ 2911050 w 3590925"/>
                <a:gd name="T91" fmla="*/ 2750789 h 1874520"/>
                <a:gd name="T92" fmla="*/ 2981557 w 3590925"/>
                <a:gd name="T93" fmla="*/ 2645417 h 1874520"/>
                <a:gd name="T94" fmla="*/ 3035949 w 3590925"/>
                <a:gd name="T95" fmla="*/ 2562229 h 1874520"/>
                <a:gd name="T96" fmla="*/ 3088553 w 3590925"/>
                <a:gd name="T97" fmla="*/ 2467946 h 1874520"/>
                <a:gd name="T98" fmla="*/ 3139327 w 3590925"/>
                <a:gd name="T99" fmla="*/ 2373666 h 1874520"/>
                <a:gd name="T100" fmla="*/ 3176018 w 3590925"/>
                <a:gd name="T101" fmla="*/ 2301568 h 1874520"/>
                <a:gd name="T102" fmla="*/ 3211483 w 3590925"/>
                <a:gd name="T103" fmla="*/ 2229470 h 1874520"/>
                <a:gd name="T104" fmla="*/ 3245718 w 3590925"/>
                <a:gd name="T105" fmla="*/ 2151828 h 1874520"/>
                <a:gd name="T106" fmla="*/ 3278730 w 3590925"/>
                <a:gd name="T107" fmla="*/ 2074185 h 1874520"/>
                <a:gd name="T108" fmla="*/ 3310513 w 3590925"/>
                <a:gd name="T109" fmla="*/ 1990995 h 1874520"/>
                <a:gd name="T110" fmla="*/ 3379759 w 3590925"/>
                <a:gd name="T111" fmla="*/ 1796887 h 1874520"/>
                <a:gd name="T112" fmla="*/ 3433128 w 3590925"/>
                <a:gd name="T113" fmla="*/ 1624962 h 1874520"/>
                <a:gd name="T114" fmla="*/ 3457715 w 3590925"/>
                <a:gd name="T115" fmla="*/ 1536227 h 1874520"/>
                <a:gd name="T116" fmla="*/ 3480903 w 3590925"/>
                <a:gd name="T117" fmla="*/ 1447492 h 1874520"/>
                <a:gd name="T118" fmla="*/ 3502694 w 3590925"/>
                <a:gd name="T119" fmla="*/ 1358757 h 1874520"/>
                <a:gd name="T120" fmla="*/ 3523059 w 3590925"/>
                <a:gd name="T121" fmla="*/ 1264474 h 18745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90925" h="1874520">
                  <a:moveTo>
                    <a:pt x="1966801" y="1871471"/>
                  </a:moveTo>
                  <a:lnTo>
                    <a:pt x="1747917" y="1871471"/>
                  </a:lnTo>
                  <a:lnTo>
                    <a:pt x="1766114" y="1874519"/>
                  </a:lnTo>
                  <a:lnTo>
                    <a:pt x="1948604" y="1874519"/>
                  </a:lnTo>
                  <a:lnTo>
                    <a:pt x="1966801" y="1871471"/>
                  </a:lnTo>
                </a:path>
                <a:path w="3590925" h="1874520">
                  <a:moveTo>
                    <a:pt x="2021286" y="1868423"/>
                  </a:moveTo>
                  <a:lnTo>
                    <a:pt x="1693432" y="1868423"/>
                  </a:lnTo>
                  <a:lnTo>
                    <a:pt x="1711576" y="1871471"/>
                  </a:lnTo>
                  <a:lnTo>
                    <a:pt x="2003142" y="1871471"/>
                  </a:lnTo>
                  <a:lnTo>
                    <a:pt x="2021286" y="1868423"/>
                  </a:lnTo>
                </a:path>
                <a:path w="3590925" h="1874520">
                  <a:moveTo>
                    <a:pt x="2075612" y="1862327"/>
                  </a:moveTo>
                  <a:lnTo>
                    <a:pt x="1639106" y="1862327"/>
                  </a:lnTo>
                  <a:lnTo>
                    <a:pt x="1675306" y="1868423"/>
                  </a:lnTo>
                  <a:lnTo>
                    <a:pt x="2039412" y="1868423"/>
                  </a:lnTo>
                  <a:lnTo>
                    <a:pt x="2075612" y="1862327"/>
                  </a:lnTo>
                </a:path>
                <a:path w="3590925" h="1874520">
                  <a:moveTo>
                    <a:pt x="88" y="0"/>
                  </a:moveTo>
                  <a:lnTo>
                    <a:pt x="356" y="54863"/>
                  </a:lnTo>
                  <a:lnTo>
                    <a:pt x="2228" y="109727"/>
                  </a:lnTo>
                  <a:lnTo>
                    <a:pt x="5705" y="164591"/>
                  </a:lnTo>
                  <a:lnTo>
                    <a:pt x="10787" y="219455"/>
                  </a:lnTo>
                  <a:lnTo>
                    <a:pt x="17473" y="274319"/>
                  </a:lnTo>
                  <a:lnTo>
                    <a:pt x="22823" y="307847"/>
                  </a:lnTo>
                  <a:lnTo>
                    <a:pt x="25765" y="326135"/>
                  </a:lnTo>
                  <a:lnTo>
                    <a:pt x="35661" y="380999"/>
                  </a:lnTo>
                  <a:lnTo>
                    <a:pt x="47144" y="435863"/>
                  </a:lnTo>
                  <a:lnTo>
                    <a:pt x="51315" y="451103"/>
                  </a:lnTo>
                  <a:lnTo>
                    <a:pt x="55658" y="469391"/>
                  </a:lnTo>
                  <a:lnTo>
                    <a:pt x="60171" y="487679"/>
                  </a:lnTo>
                  <a:lnTo>
                    <a:pt x="64856" y="505967"/>
                  </a:lnTo>
                  <a:lnTo>
                    <a:pt x="69713" y="524255"/>
                  </a:lnTo>
                  <a:lnTo>
                    <a:pt x="74741" y="539495"/>
                  </a:lnTo>
                  <a:lnTo>
                    <a:pt x="79941" y="557783"/>
                  </a:lnTo>
                  <a:lnTo>
                    <a:pt x="85312" y="576071"/>
                  </a:lnTo>
                  <a:lnTo>
                    <a:pt x="90854" y="591311"/>
                  </a:lnTo>
                  <a:lnTo>
                    <a:pt x="96568" y="609599"/>
                  </a:lnTo>
                  <a:lnTo>
                    <a:pt x="102453" y="627887"/>
                  </a:lnTo>
                  <a:lnTo>
                    <a:pt x="108510" y="643127"/>
                  </a:lnTo>
                  <a:lnTo>
                    <a:pt x="114738" y="661415"/>
                  </a:lnTo>
                  <a:lnTo>
                    <a:pt x="121138" y="679703"/>
                  </a:lnTo>
                  <a:lnTo>
                    <a:pt x="127709" y="694943"/>
                  </a:lnTo>
                  <a:lnTo>
                    <a:pt x="134451" y="713231"/>
                  </a:lnTo>
                  <a:lnTo>
                    <a:pt x="141365" y="728471"/>
                  </a:lnTo>
                  <a:lnTo>
                    <a:pt x="148444" y="746759"/>
                  </a:lnTo>
                  <a:lnTo>
                    <a:pt x="155681" y="761999"/>
                  </a:lnTo>
                  <a:lnTo>
                    <a:pt x="163076" y="780287"/>
                  </a:lnTo>
                  <a:lnTo>
                    <a:pt x="170630" y="795527"/>
                  </a:lnTo>
                  <a:lnTo>
                    <a:pt x="178341" y="813815"/>
                  </a:lnTo>
                  <a:lnTo>
                    <a:pt x="186211" y="829055"/>
                  </a:lnTo>
                  <a:lnTo>
                    <a:pt x="194239" y="844295"/>
                  </a:lnTo>
                  <a:lnTo>
                    <a:pt x="202425" y="862583"/>
                  </a:lnTo>
                  <a:lnTo>
                    <a:pt x="210770" y="877823"/>
                  </a:lnTo>
                  <a:lnTo>
                    <a:pt x="219272" y="893063"/>
                  </a:lnTo>
                  <a:lnTo>
                    <a:pt x="227933" y="911351"/>
                  </a:lnTo>
                  <a:lnTo>
                    <a:pt x="254864" y="957071"/>
                  </a:lnTo>
                  <a:lnTo>
                    <a:pt x="273610" y="987551"/>
                  </a:lnTo>
                  <a:lnTo>
                    <a:pt x="283219" y="1005839"/>
                  </a:lnTo>
                  <a:lnTo>
                    <a:pt x="312998" y="1051559"/>
                  </a:lnTo>
                  <a:lnTo>
                    <a:pt x="344112" y="1094231"/>
                  </a:lnTo>
                  <a:lnTo>
                    <a:pt x="354761" y="1109471"/>
                  </a:lnTo>
                  <a:lnTo>
                    <a:pt x="365548" y="1124711"/>
                  </a:lnTo>
                  <a:lnTo>
                    <a:pt x="376474" y="1139951"/>
                  </a:lnTo>
                  <a:lnTo>
                    <a:pt x="387539" y="1155191"/>
                  </a:lnTo>
                  <a:lnTo>
                    <a:pt x="398742" y="1167383"/>
                  </a:lnTo>
                  <a:lnTo>
                    <a:pt x="410084" y="1182623"/>
                  </a:lnTo>
                  <a:lnTo>
                    <a:pt x="421564" y="1197863"/>
                  </a:lnTo>
                  <a:lnTo>
                    <a:pt x="433184" y="1210055"/>
                  </a:lnTo>
                  <a:lnTo>
                    <a:pt x="444942" y="1225295"/>
                  </a:lnTo>
                  <a:lnTo>
                    <a:pt x="456839" y="1237487"/>
                  </a:lnTo>
                  <a:lnTo>
                    <a:pt x="468875" y="1252727"/>
                  </a:lnTo>
                  <a:lnTo>
                    <a:pt x="481049" y="1264919"/>
                  </a:lnTo>
                  <a:lnTo>
                    <a:pt x="493363" y="1280159"/>
                  </a:lnTo>
                  <a:lnTo>
                    <a:pt x="505815" y="1292351"/>
                  </a:lnTo>
                  <a:lnTo>
                    <a:pt x="518407" y="1304543"/>
                  </a:lnTo>
                  <a:lnTo>
                    <a:pt x="531137" y="1319783"/>
                  </a:lnTo>
                  <a:lnTo>
                    <a:pt x="544006" y="1331975"/>
                  </a:lnTo>
                  <a:lnTo>
                    <a:pt x="570102" y="1356359"/>
                  </a:lnTo>
                  <a:lnTo>
                    <a:pt x="583321" y="1371599"/>
                  </a:lnTo>
                  <a:lnTo>
                    <a:pt x="596654" y="1383791"/>
                  </a:lnTo>
                  <a:lnTo>
                    <a:pt x="623660" y="1408175"/>
                  </a:lnTo>
                  <a:lnTo>
                    <a:pt x="651123" y="1432559"/>
                  </a:lnTo>
                  <a:lnTo>
                    <a:pt x="665025" y="1441703"/>
                  </a:lnTo>
                  <a:lnTo>
                    <a:pt x="679040" y="1453895"/>
                  </a:lnTo>
                  <a:lnTo>
                    <a:pt x="707413" y="1478279"/>
                  </a:lnTo>
                  <a:lnTo>
                    <a:pt x="721770" y="1487423"/>
                  </a:lnTo>
                  <a:lnTo>
                    <a:pt x="750826" y="1511807"/>
                  </a:lnTo>
                  <a:lnTo>
                    <a:pt x="765525" y="1520951"/>
                  </a:lnTo>
                  <a:lnTo>
                    <a:pt x="780338" y="1533143"/>
                  </a:lnTo>
                  <a:lnTo>
                    <a:pt x="810304" y="1551431"/>
                  </a:lnTo>
                  <a:lnTo>
                    <a:pt x="825459" y="1563623"/>
                  </a:lnTo>
                  <a:lnTo>
                    <a:pt x="856050" y="1581911"/>
                  </a:lnTo>
                  <a:lnTo>
                    <a:pt x="871472" y="1594103"/>
                  </a:lnTo>
                  <a:lnTo>
                    <a:pt x="886979" y="1603247"/>
                  </a:lnTo>
                  <a:lnTo>
                    <a:pt x="981794" y="1658111"/>
                  </a:lnTo>
                  <a:lnTo>
                    <a:pt x="997892" y="1664207"/>
                  </a:lnTo>
                  <a:lnTo>
                    <a:pt x="1030341" y="1682495"/>
                  </a:lnTo>
                  <a:lnTo>
                    <a:pt x="1046692" y="1688591"/>
                  </a:lnTo>
                  <a:lnTo>
                    <a:pt x="1079646" y="1706879"/>
                  </a:lnTo>
                  <a:lnTo>
                    <a:pt x="1112937" y="1719071"/>
                  </a:lnTo>
                  <a:lnTo>
                    <a:pt x="1129709" y="1728215"/>
                  </a:lnTo>
                  <a:lnTo>
                    <a:pt x="1163494" y="1740407"/>
                  </a:lnTo>
                  <a:lnTo>
                    <a:pt x="1180475" y="1749551"/>
                  </a:lnTo>
                  <a:lnTo>
                    <a:pt x="1300798" y="1792223"/>
                  </a:lnTo>
                  <a:lnTo>
                    <a:pt x="1318194" y="1795271"/>
                  </a:lnTo>
                  <a:lnTo>
                    <a:pt x="1353144" y="1807463"/>
                  </a:lnTo>
                  <a:lnTo>
                    <a:pt x="1370696" y="1810511"/>
                  </a:lnTo>
                  <a:lnTo>
                    <a:pt x="1388300" y="1816607"/>
                  </a:lnTo>
                  <a:lnTo>
                    <a:pt x="1405956" y="1819655"/>
                  </a:lnTo>
                  <a:lnTo>
                    <a:pt x="1423664" y="1825751"/>
                  </a:lnTo>
                  <a:lnTo>
                    <a:pt x="1459235" y="1831847"/>
                  </a:lnTo>
                  <a:lnTo>
                    <a:pt x="1477098" y="1837943"/>
                  </a:lnTo>
                  <a:lnTo>
                    <a:pt x="1621032" y="1862327"/>
                  </a:lnTo>
                  <a:lnTo>
                    <a:pt x="2093686" y="1862327"/>
                  </a:lnTo>
                  <a:lnTo>
                    <a:pt x="2237624" y="1837943"/>
                  </a:lnTo>
                  <a:lnTo>
                    <a:pt x="2255490" y="1831847"/>
                  </a:lnTo>
                  <a:lnTo>
                    <a:pt x="2291065" y="1825751"/>
                  </a:lnTo>
                  <a:lnTo>
                    <a:pt x="2308774" y="1819655"/>
                  </a:lnTo>
                  <a:lnTo>
                    <a:pt x="2326431" y="1816607"/>
                  </a:lnTo>
                  <a:lnTo>
                    <a:pt x="2344035" y="1810511"/>
                  </a:lnTo>
                  <a:lnTo>
                    <a:pt x="2361587" y="1807463"/>
                  </a:lnTo>
                  <a:lnTo>
                    <a:pt x="2396535" y="1795271"/>
                  </a:lnTo>
                  <a:lnTo>
                    <a:pt x="2413930" y="1792223"/>
                  </a:lnTo>
                  <a:lnTo>
                    <a:pt x="2534244" y="1749551"/>
                  </a:lnTo>
                  <a:lnTo>
                    <a:pt x="2551224" y="1740407"/>
                  </a:lnTo>
                  <a:lnTo>
                    <a:pt x="2585009" y="1728215"/>
                  </a:lnTo>
                  <a:lnTo>
                    <a:pt x="2601780" y="1719071"/>
                  </a:lnTo>
                  <a:lnTo>
                    <a:pt x="2635072" y="1706879"/>
                  </a:lnTo>
                  <a:lnTo>
                    <a:pt x="2668026" y="1688591"/>
                  </a:lnTo>
                  <a:lnTo>
                    <a:pt x="2684377" y="1682495"/>
                  </a:lnTo>
                  <a:lnTo>
                    <a:pt x="2716826" y="1664207"/>
                  </a:lnTo>
                  <a:lnTo>
                    <a:pt x="2732924" y="1658111"/>
                  </a:lnTo>
                  <a:lnTo>
                    <a:pt x="2827739" y="1603247"/>
                  </a:lnTo>
                  <a:lnTo>
                    <a:pt x="2843246" y="1594103"/>
                  </a:lnTo>
                  <a:lnTo>
                    <a:pt x="2858668" y="1581911"/>
                  </a:lnTo>
                  <a:lnTo>
                    <a:pt x="2889259" y="1563623"/>
                  </a:lnTo>
                  <a:lnTo>
                    <a:pt x="2904413" y="1551431"/>
                  </a:lnTo>
                  <a:lnTo>
                    <a:pt x="2934380" y="1533143"/>
                  </a:lnTo>
                  <a:lnTo>
                    <a:pt x="2949193" y="1520951"/>
                  </a:lnTo>
                  <a:lnTo>
                    <a:pt x="2963891" y="1511807"/>
                  </a:lnTo>
                  <a:lnTo>
                    <a:pt x="2992947" y="1487423"/>
                  </a:lnTo>
                  <a:lnTo>
                    <a:pt x="3007305" y="1478279"/>
                  </a:lnTo>
                  <a:lnTo>
                    <a:pt x="3035678" y="1453895"/>
                  </a:lnTo>
                  <a:lnTo>
                    <a:pt x="3049693" y="1441703"/>
                  </a:lnTo>
                  <a:lnTo>
                    <a:pt x="3063595" y="1432559"/>
                  </a:lnTo>
                  <a:lnTo>
                    <a:pt x="3091057" y="1408175"/>
                  </a:lnTo>
                  <a:lnTo>
                    <a:pt x="3118064" y="1383791"/>
                  </a:lnTo>
                  <a:lnTo>
                    <a:pt x="3131397" y="1371599"/>
                  </a:lnTo>
                  <a:lnTo>
                    <a:pt x="3144616" y="1356359"/>
                  </a:lnTo>
                  <a:lnTo>
                    <a:pt x="3170712" y="1331975"/>
                  </a:lnTo>
                  <a:lnTo>
                    <a:pt x="3183581" y="1319783"/>
                  </a:lnTo>
                  <a:lnTo>
                    <a:pt x="3196311" y="1304543"/>
                  </a:lnTo>
                  <a:lnTo>
                    <a:pt x="3208903" y="1292351"/>
                  </a:lnTo>
                  <a:lnTo>
                    <a:pt x="3221355" y="1280159"/>
                  </a:lnTo>
                  <a:lnTo>
                    <a:pt x="3233668" y="1264919"/>
                  </a:lnTo>
                  <a:lnTo>
                    <a:pt x="3245843" y="1252727"/>
                  </a:lnTo>
                  <a:lnTo>
                    <a:pt x="3257879" y="1237487"/>
                  </a:lnTo>
                  <a:lnTo>
                    <a:pt x="3269776" y="1225295"/>
                  </a:lnTo>
                  <a:lnTo>
                    <a:pt x="3281534" y="1210055"/>
                  </a:lnTo>
                  <a:lnTo>
                    <a:pt x="3293154" y="1197863"/>
                  </a:lnTo>
                  <a:lnTo>
                    <a:pt x="3304634" y="1182623"/>
                  </a:lnTo>
                  <a:lnTo>
                    <a:pt x="3315976" y="1167383"/>
                  </a:lnTo>
                  <a:lnTo>
                    <a:pt x="3327179" y="1155191"/>
                  </a:lnTo>
                  <a:lnTo>
                    <a:pt x="3338244" y="1139951"/>
                  </a:lnTo>
                  <a:lnTo>
                    <a:pt x="3349170" y="1124711"/>
                  </a:lnTo>
                  <a:lnTo>
                    <a:pt x="3359957" y="1109471"/>
                  </a:lnTo>
                  <a:lnTo>
                    <a:pt x="3370605" y="1094231"/>
                  </a:lnTo>
                  <a:lnTo>
                    <a:pt x="3381115" y="1082039"/>
                  </a:lnTo>
                  <a:lnTo>
                    <a:pt x="3411804" y="1036319"/>
                  </a:lnTo>
                  <a:lnTo>
                    <a:pt x="3441108" y="987551"/>
                  </a:lnTo>
                  <a:lnTo>
                    <a:pt x="3450560" y="972311"/>
                  </a:lnTo>
                  <a:lnTo>
                    <a:pt x="3477966" y="926591"/>
                  </a:lnTo>
                  <a:lnTo>
                    <a:pt x="3495445" y="893063"/>
                  </a:lnTo>
                  <a:lnTo>
                    <a:pt x="3503948" y="877823"/>
                  </a:lnTo>
                  <a:lnTo>
                    <a:pt x="3512292" y="862583"/>
                  </a:lnTo>
                  <a:lnTo>
                    <a:pt x="3520479" y="844295"/>
                  </a:lnTo>
                  <a:lnTo>
                    <a:pt x="3528507" y="829055"/>
                  </a:lnTo>
                  <a:lnTo>
                    <a:pt x="3536376" y="813815"/>
                  </a:lnTo>
                  <a:lnTo>
                    <a:pt x="3544088" y="795527"/>
                  </a:lnTo>
                  <a:lnTo>
                    <a:pt x="3551641" y="780287"/>
                  </a:lnTo>
                  <a:lnTo>
                    <a:pt x="3559037" y="761999"/>
                  </a:lnTo>
                  <a:lnTo>
                    <a:pt x="3566274" y="746759"/>
                  </a:lnTo>
                  <a:lnTo>
                    <a:pt x="3573352" y="728471"/>
                  </a:lnTo>
                  <a:lnTo>
                    <a:pt x="3580266" y="713231"/>
                  </a:lnTo>
                  <a:lnTo>
                    <a:pt x="3587009" y="694943"/>
                  </a:lnTo>
                  <a:lnTo>
                    <a:pt x="3590909" y="685801"/>
                  </a:lnTo>
                  <a:lnTo>
                    <a:pt x="88" y="0"/>
                  </a:lnTo>
                </a:path>
              </a:pathLst>
            </a:custGeom>
            <a:solidFill>
              <a:srgbClr val="5D0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" name="object 10">
              <a:extLst>
                <a:ext uri="{FF2B5EF4-FFF2-40B4-BE49-F238E27FC236}">
                  <a16:creationId xmlns:a16="http://schemas.microsoft.com/office/drawing/2014/main" id="{3FDD7893-D259-40ED-834A-86B697229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2125" y="0"/>
              <a:ext cx="111125" cy="109538"/>
            </a:xfrm>
            <a:custGeom>
              <a:avLst/>
              <a:gdLst>
                <a:gd name="T0" fmla="*/ 92826 w 110490"/>
                <a:gd name="T1" fmla="*/ 0 h 109855"/>
                <a:gd name="T2" fmla="*/ 35275 w 110490"/>
                <a:gd name="T3" fmla="*/ 55129 h 109855"/>
                <a:gd name="T4" fmla="*/ 6880 w 110490"/>
                <a:gd name="T5" fmla="*/ 97147 h 109855"/>
                <a:gd name="T6" fmla="*/ 0 w 110490"/>
                <a:gd name="T7" fmla="*/ 107803 h 109855"/>
                <a:gd name="T8" fmla="*/ 113198 w 110490"/>
                <a:gd name="T9" fmla="*/ 0 h 109855"/>
                <a:gd name="T10" fmla="*/ 92826 w 110490"/>
                <a:gd name="T11" fmla="*/ 0 h 1098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0490" h="109855">
                  <a:moveTo>
                    <a:pt x="90206" y="0"/>
                  </a:moveTo>
                  <a:lnTo>
                    <a:pt x="34279" y="55931"/>
                  </a:lnTo>
                  <a:lnTo>
                    <a:pt x="6686" y="98561"/>
                  </a:lnTo>
                  <a:lnTo>
                    <a:pt x="0" y="109373"/>
                  </a:lnTo>
                  <a:lnTo>
                    <a:pt x="110001" y="0"/>
                  </a:lnTo>
                  <a:lnTo>
                    <a:pt x="90206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" name="object 11">
              <a:extLst>
                <a:ext uri="{FF2B5EF4-FFF2-40B4-BE49-F238E27FC236}">
                  <a16:creationId xmlns:a16="http://schemas.microsoft.com/office/drawing/2014/main" id="{97984D79-2061-4EE7-9488-632BBE605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8300" y="0"/>
              <a:ext cx="361950" cy="361950"/>
            </a:xfrm>
            <a:custGeom>
              <a:avLst/>
              <a:gdLst>
                <a:gd name="T0" fmla="*/ 340225 w 361950"/>
                <a:gd name="T1" fmla="*/ 0 h 361950"/>
                <a:gd name="T2" fmla="*/ 14088 w 361950"/>
                <a:gd name="T3" fmla="*/ 326136 h 361950"/>
                <a:gd name="T4" fmla="*/ 9295 w 361950"/>
                <a:gd name="T5" fmla="*/ 337887 h 361950"/>
                <a:gd name="T6" fmla="*/ 4603 w 361950"/>
                <a:gd name="T7" fmla="*/ 349688 h 361950"/>
                <a:gd name="T8" fmla="*/ 0 w 361950"/>
                <a:gd name="T9" fmla="*/ 361534 h 361950"/>
                <a:gd name="T10" fmla="*/ 361867 w 361950"/>
                <a:gd name="T11" fmla="*/ 0 h 361950"/>
                <a:gd name="T12" fmla="*/ 340225 w 361950"/>
                <a:gd name="T13" fmla="*/ 0 h 3619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1950" h="361950">
                  <a:moveTo>
                    <a:pt x="340225" y="0"/>
                  </a:moveTo>
                  <a:lnTo>
                    <a:pt x="14088" y="326136"/>
                  </a:lnTo>
                  <a:lnTo>
                    <a:pt x="9295" y="337887"/>
                  </a:lnTo>
                  <a:lnTo>
                    <a:pt x="4603" y="349688"/>
                  </a:lnTo>
                  <a:lnTo>
                    <a:pt x="0" y="361534"/>
                  </a:lnTo>
                  <a:lnTo>
                    <a:pt x="361867" y="0"/>
                  </a:lnTo>
                  <a:lnTo>
                    <a:pt x="340225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" name="object 12">
              <a:extLst>
                <a:ext uri="{FF2B5EF4-FFF2-40B4-BE49-F238E27FC236}">
                  <a16:creationId xmlns:a16="http://schemas.microsoft.com/office/drawing/2014/main" id="{730BC6FC-28AB-46AD-9578-F8296B3BA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2738" y="0"/>
              <a:ext cx="542925" cy="541338"/>
            </a:xfrm>
            <a:custGeom>
              <a:avLst/>
              <a:gdLst>
                <a:gd name="T0" fmla="*/ 522354 w 542925"/>
                <a:gd name="T1" fmla="*/ 0 h 541020"/>
                <a:gd name="T2" fmla="*/ 6326 w 542925"/>
                <a:gd name="T3" fmla="*/ 517576 h 541020"/>
                <a:gd name="T4" fmla="*/ 3104 w 542925"/>
                <a:gd name="T5" fmla="*/ 529882 h 541020"/>
                <a:gd name="T6" fmla="*/ 0 w 542925"/>
                <a:gd name="T7" fmla="*/ 542243 h 541020"/>
                <a:gd name="T8" fmla="*/ 542491 w 542925"/>
                <a:gd name="T9" fmla="*/ 0 h 541020"/>
                <a:gd name="T10" fmla="*/ 522354 w 542925"/>
                <a:gd name="T11" fmla="*/ 0 h 5410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2925" h="541020">
                  <a:moveTo>
                    <a:pt x="522354" y="0"/>
                  </a:moveTo>
                  <a:lnTo>
                    <a:pt x="6326" y="516057"/>
                  </a:lnTo>
                  <a:lnTo>
                    <a:pt x="3104" y="528327"/>
                  </a:lnTo>
                  <a:lnTo>
                    <a:pt x="0" y="540652"/>
                  </a:lnTo>
                  <a:lnTo>
                    <a:pt x="542491" y="0"/>
                  </a:lnTo>
                  <a:lnTo>
                    <a:pt x="522354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" name="object 13">
              <a:extLst>
                <a:ext uri="{FF2B5EF4-FFF2-40B4-BE49-F238E27FC236}">
                  <a16:creationId xmlns:a16="http://schemas.microsoft.com/office/drawing/2014/main" id="{119FC4D3-B03D-4B44-BA2D-909E3AAC2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0988" y="0"/>
              <a:ext cx="701675" cy="701675"/>
            </a:xfrm>
            <a:custGeom>
              <a:avLst/>
              <a:gdLst>
                <a:gd name="T0" fmla="*/ 682013 w 701040"/>
                <a:gd name="T1" fmla="*/ 0 h 701040"/>
                <a:gd name="T2" fmla="*/ 3602 w 701040"/>
                <a:gd name="T3" fmla="*/ 678409 h 701040"/>
                <a:gd name="T4" fmla="*/ 1759 w 701040"/>
                <a:gd name="T5" fmla="*/ 691016 h 701040"/>
                <a:gd name="T6" fmla="*/ 0 w 701040"/>
                <a:gd name="T7" fmla="*/ 703668 h 701040"/>
                <a:gd name="T8" fmla="*/ 703973 w 701040"/>
                <a:gd name="T9" fmla="*/ 0 h 701040"/>
                <a:gd name="T10" fmla="*/ 682013 w 701040"/>
                <a:gd name="T11" fmla="*/ 0 h 7010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01040" h="701040">
                  <a:moveTo>
                    <a:pt x="678932" y="0"/>
                  </a:moveTo>
                  <a:lnTo>
                    <a:pt x="3587" y="675345"/>
                  </a:lnTo>
                  <a:lnTo>
                    <a:pt x="1749" y="687895"/>
                  </a:lnTo>
                  <a:lnTo>
                    <a:pt x="0" y="700489"/>
                  </a:lnTo>
                  <a:lnTo>
                    <a:pt x="700793" y="0"/>
                  </a:lnTo>
                  <a:lnTo>
                    <a:pt x="678932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" name="object 14">
              <a:extLst>
                <a:ext uri="{FF2B5EF4-FFF2-40B4-BE49-F238E27FC236}">
                  <a16:creationId xmlns:a16="http://schemas.microsoft.com/office/drawing/2014/main" id="{BA2C2F84-75D5-4776-B5D5-D72E1BCA5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8288" y="0"/>
              <a:ext cx="839787" cy="839788"/>
            </a:xfrm>
            <a:custGeom>
              <a:avLst/>
              <a:gdLst>
                <a:gd name="T0" fmla="*/ 816172 w 840104"/>
                <a:gd name="T1" fmla="*/ 0 h 840105"/>
                <a:gd name="T2" fmla="*/ 1366 w 840104"/>
                <a:gd name="T3" fmla="*/ 814836 h 840105"/>
                <a:gd name="T4" fmla="*/ 853 w 840104"/>
                <a:gd name="T5" fmla="*/ 822624 h 840105"/>
                <a:gd name="T6" fmla="*/ 365 w 840104"/>
                <a:gd name="T7" fmla="*/ 830443 h 840105"/>
                <a:gd name="T8" fmla="*/ 0 w 840104"/>
                <a:gd name="T9" fmla="*/ 838292 h 840105"/>
                <a:gd name="T10" fmla="*/ 838257 w 840104"/>
                <a:gd name="T11" fmla="*/ 0 h 840105"/>
                <a:gd name="T12" fmla="*/ 816172 w 840104"/>
                <a:gd name="T13" fmla="*/ 0 h 840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0104" h="840105">
                  <a:moveTo>
                    <a:pt x="817713" y="0"/>
                  </a:moveTo>
                  <a:lnTo>
                    <a:pt x="1371" y="816376"/>
                  </a:lnTo>
                  <a:lnTo>
                    <a:pt x="853" y="824179"/>
                  </a:lnTo>
                  <a:lnTo>
                    <a:pt x="365" y="832012"/>
                  </a:lnTo>
                  <a:lnTo>
                    <a:pt x="0" y="839876"/>
                  </a:lnTo>
                  <a:lnTo>
                    <a:pt x="839841" y="0"/>
                  </a:lnTo>
                  <a:lnTo>
                    <a:pt x="817713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" name="object 15">
              <a:extLst>
                <a:ext uri="{FF2B5EF4-FFF2-40B4-BE49-F238E27FC236}">
                  <a16:creationId xmlns:a16="http://schemas.microsoft.com/office/drawing/2014/main" id="{D508EEB5-E502-476A-9FA5-E8FF57E16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6700" y="0"/>
              <a:ext cx="966788" cy="966788"/>
            </a:xfrm>
            <a:custGeom>
              <a:avLst/>
              <a:gdLst>
                <a:gd name="T0" fmla="*/ 943361 w 967104"/>
                <a:gd name="T1" fmla="*/ 0 h 967105"/>
                <a:gd name="T2" fmla="*/ 0 w 967104"/>
                <a:gd name="T3" fmla="*/ 943393 h 967105"/>
                <a:gd name="T4" fmla="*/ 121 w 967104"/>
                <a:gd name="T5" fmla="*/ 950544 h 967105"/>
                <a:gd name="T6" fmla="*/ 335 w 967104"/>
                <a:gd name="T7" fmla="*/ 957727 h 967105"/>
                <a:gd name="T8" fmla="*/ 579 w 967104"/>
                <a:gd name="T9" fmla="*/ 964907 h 967105"/>
                <a:gd name="T10" fmla="*/ 965452 w 967104"/>
                <a:gd name="T11" fmla="*/ 0 h 967105"/>
                <a:gd name="T12" fmla="*/ 943361 w 967104"/>
                <a:gd name="T13" fmla="*/ 0 h 967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7104" h="967105">
                  <a:moveTo>
                    <a:pt x="944904" y="0"/>
                  </a:moveTo>
                  <a:lnTo>
                    <a:pt x="0" y="944941"/>
                  </a:lnTo>
                  <a:lnTo>
                    <a:pt x="121" y="952104"/>
                  </a:lnTo>
                  <a:lnTo>
                    <a:pt x="335" y="959297"/>
                  </a:lnTo>
                  <a:lnTo>
                    <a:pt x="579" y="966490"/>
                  </a:lnTo>
                  <a:lnTo>
                    <a:pt x="967032" y="0"/>
                  </a:lnTo>
                  <a:lnTo>
                    <a:pt x="944904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" name="object 16">
              <a:extLst>
                <a:ext uri="{FF2B5EF4-FFF2-40B4-BE49-F238E27FC236}">
                  <a16:creationId xmlns:a16="http://schemas.microsoft.com/office/drawing/2014/main" id="{9BD0A611-5B4C-4D6D-9B96-6FEE1F735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3050" y="0"/>
              <a:ext cx="1087438" cy="1084263"/>
            </a:xfrm>
            <a:custGeom>
              <a:avLst/>
              <a:gdLst>
                <a:gd name="T0" fmla="*/ 1068472 w 1086484"/>
                <a:gd name="T1" fmla="*/ 0 h 1083945"/>
                <a:gd name="T2" fmla="*/ 0 w 1086484"/>
                <a:gd name="T3" fmla="*/ 1065373 h 1083945"/>
                <a:gd name="T4" fmla="*/ 645 w 1086484"/>
                <a:gd name="T5" fmla="*/ 1072088 h 1083945"/>
                <a:gd name="T6" fmla="*/ 1346 w 1086484"/>
                <a:gd name="T7" fmla="*/ 1078774 h 1083945"/>
                <a:gd name="T8" fmla="*/ 2082 w 1086484"/>
                <a:gd name="T9" fmla="*/ 1085459 h 1083945"/>
                <a:gd name="T10" fmla="*/ 1090698 w 1086484"/>
                <a:gd name="T11" fmla="*/ 0 h 1083945"/>
                <a:gd name="T12" fmla="*/ 1068472 w 1086484"/>
                <a:gd name="T13" fmla="*/ 0 h 10839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86484" h="1083945">
                  <a:moveTo>
                    <a:pt x="1063793" y="0"/>
                  </a:moveTo>
                  <a:lnTo>
                    <a:pt x="0" y="1063813"/>
                  </a:lnTo>
                  <a:lnTo>
                    <a:pt x="640" y="1070518"/>
                  </a:lnTo>
                  <a:lnTo>
                    <a:pt x="1341" y="1077194"/>
                  </a:lnTo>
                  <a:lnTo>
                    <a:pt x="2072" y="1083869"/>
                  </a:lnTo>
                  <a:lnTo>
                    <a:pt x="1085922" y="0"/>
                  </a:lnTo>
                  <a:lnTo>
                    <a:pt x="1063793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" name="object 17">
              <a:extLst>
                <a:ext uri="{FF2B5EF4-FFF2-40B4-BE49-F238E27FC236}">
                  <a16:creationId xmlns:a16="http://schemas.microsoft.com/office/drawing/2014/main" id="{16B02D2F-382D-4446-8B0A-99C884DDD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8925" y="0"/>
              <a:ext cx="1196975" cy="1193800"/>
            </a:xfrm>
            <a:custGeom>
              <a:avLst/>
              <a:gdLst>
                <a:gd name="T0" fmla="*/ 1174791 w 1196975"/>
                <a:gd name="T1" fmla="*/ 0 h 1193800"/>
                <a:gd name="T2" fmla="*/ 0 w 1196975"/>
                <a:gd name="T3" fmla="*/ 1174851 h 1193800"/>
                <a:gd name="T4" fmla="*/ 1066 w 1196975"/>
                <a:gd name="T5" fmla="*/ 1181100 h 1193800"/>
                <a:gd name="T6" fmla="*/ 2133 w 1196975"/>
                <a:gd name="T7" fmla="*/ 1187409 h 1193800"/>
                <a:gd name="T8" fmla="*/ 3261 w 1196975"/>
                <a:gd name="T9" fmla="*/ 1193658 h 1193800"/>
                <a:gd name="T10" fmla="*/ 1196919 w 1196975"/>
                <a:gd name="T11" fmla="*/ 0 h 1193800"/>
                <a:gd name="T12" fmla="*/ 1174791 w 1196975"/>
                <a:gd name="T13" fmla="*/ 0 h 11938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6975" h="1193800">
                  <a:moveTo>
                    <a:pt x="1174791" y="0"/>
                  </a:moveTo>
                  <a:lnTo>
                    <a:pt x="0" y="1174851"/>
                  </a:lnTo>
                  <a:lnTo>
                    <a:pt x="1066" y="1181100"/>
                  </a:lnTo>
                  <a:lnTo>
                    <a:pt x="2133" y="1187409"/>
                  </a:lnTo>
                  <a:lnTo>
                    <a:pt x="3261" y="1193658"/>
                  </a:lnTo>
                  <a:lnTo>
                    <a:pt x="1196919" y="0"/>
                  </a:lnTo>
                  <a:lnTo>
                    <a:pt x="1174791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" name="object 18">
              <a:extLst>
                <a:ext uri="{FF2B5EF4-FFF2-40B4-BE49-F238E27FC236}">
                  <a16:creationId xmlns:a16="http://schemas.microsoft.com/office/drawing/2014/main" id="{313E29C3-868D-4888-9345-75DD281F7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9563" y="0"/>
              <a:ext cx="1301750" cy="1296988"/>
            </a:xfrm>
            <a:custGeom>
              <a:avLst/>
              <a:gdLst>
                <a:gd name="T0" fmla="*/ 1279072 w 1301750"/>
                <a:gd name="T1" fmla="*/ 0 h 1297305"/>
                <a:gd name="T2" fmla="*/ 0 w 1301750"/>
                <a:gd name="T3" fmla="*/ 1277532 h 1297305"/>
                <a:gd name="T4" fmla="*/ 1432 w 1301750"/>
                <a:gd name="T5" fmla="*/ 1283436 h 1297305"/>
                <a:gd name="T6" fmla="*/ 2834 w 1301750"/>
                <a:gd name="T7" fmla="*/ 1289405 h 1297305"/>
                <a:gd name="T8" fmla="*/ 4328 w 1301750"/>
                <a:gd name="T9" fmla="*/ 1295308 h 1297305"/>
                <a:gd name="T10" fmla="*/ 1301200 w 1301750"/>
                <a:gd name="T11" fmla="*/ 0 h 1297305"/>
                <a:gd name="T12" fmla="*/ 1279072 w 1301750"/>
                <a:gd name="T13" fmla="*/ 0 h 12973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01750" h="1297305">
                  <a:moveTo>
                    <a:pt x="1279072" y="0"/>
                  </a:moveTo>
                  <a:lnTo>
                    <a:pt x="0" y="1279093"/>
                  </a:lnTo>
                  <a:lnTo>
                    <a:pt x="1432" y="1285006"/>
                  </a:lnTo>
                  <a:lnTo>
                    <a:pt x="2834" y="1290980"/>
                  </a:lnTo>
                  <a:lnTo>
                    <a:pt x="4328" y="1296893"/>
                  </a:lnTo>
                  <a:lnTo>
                    <a:pt x="1301200" y="0"/>
                  </a:lnTo>
                  <a:lnTo>
                    <a:pt x="1279072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" name="object 19">
              <a:extLst>
                <a:ext uri="{FF2B5EF4-FFF2-40B4-BE49-F238E27FC236}">
                  <a16:creationId xmlns:a16="http://schemas.microsoft.com/office/drawing/2014/main" id="{51807C82-035D-4C98-93F2-3E6D1E50E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6550" y="0"/>
              <a:ext cx="1400175" cy="1393825"/>
            </a:xfrm>
            <a:custGeom>
              <a:avLst/>
              <a:gdLst>
                <a:gd name="T0" fmla="*/ 1377522 w 1400175"/>
                <a:gd name="T1" fmla="*/ 0 h 1394460"/>
                <a:gd name="T2" fmla="*/ 0 w 1400175"/>
                <a:gd name="T3" fmla="*/ 1374410 h 1394460"/>
                <a:gd name="T4" fmla="*/ 1737 w 1400175"/>
                <a:gd name="T5" fmla="*/ 1379974 h 1394460"/>
                <a:gd name="T6" fmla="*/ 3596 w 1400175"/>
                <a:gd name="T7" fmla="*/ 1385540 h 1394460"/>
                <a:gd name="T8" fmla="*/ 5425 w 1400175"/>
                <a:gd name="T9" fmla="*/ 1391075 h 1394460"/>
                <a:gd name="T10" fmla="*/ 1399650 w 1400175"/>
                <a:gd name="T11" fmla="*/ 0 h 1394460"/>
                <a:gd name="T12" fmla="*/ 1377522 w 1400175"/>
                <a:gd name="T13" fmla="*/ 0 h 13944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0175" h="1394460">
                  <a:moveTo>
                    <a:pt x="1377522" y="0"/>
                  </a:moveTo>
                  <a:lnTo>
                    <a:pt x="0" y="1377543"/>
                  </a:lnTo>
                  <a:lnTo>
                    <a:pt x="1737" y="1383121"/>
                  </a:lnTo>
                  <a:lnTo>
                    <a:pt x="3596" y="1388699"/>
                  </a:lnTo>
                  <a:lnTo>
                    <a:pt x="5425" y="1394247"/>
                  </a:lnTo>
                  <a:lnTo>
                    <a:pt x="1399650" y="0"/>
                  </a:lnTo>
                  <a:lnTo>
                    <a:pt x="1377522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" name="object 20">
              <a:extLst>
                <a:ext uri="{FF2B5EF4-FFF2-40B4-BE49-F238E27FC236}">
                  <a16:creationId xmlns:a16="http://schemas.microsoft.com/office/drawing/2014/main" id="{73B89367-07AD-4983-A4A3-E40706883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9888" y="0"/>
              <a:ext cx="1492250" cy="1487488"/>
            </a:xfrm>
            <a:custGeom>
              <a:avLst/>
              <a:gdLst>
                <a:gd name="T0" fmla="*/ 1467495 w 1492884"/>
                <a:gd name="T1" fmla="*/ 0 h 1487170"/>
                <a:gd name="T2" fmla="*/ 0 w 1492884"/>
                <a:gd name="T3" fmla="*/ 1472234 h 1487170"/>
                <a:gd name="T4" fmla="*/ 2037 w 1492884"/>
                <a:gd name="T5" fmla="*/ 1477543 h 1487170"/>
                <a:gd name="T6" fmla="*/ 4104 w 1492884"/>
                <a:gd name="T7" fmla="*/ 1482852 h 1487170"/>
                <a:gd name="T8" fmla="*/ 6202 w 1492884"/>
                <a:gd name="T9" fmla="*/ 1488160 h 1487170"/>
                <a:gd name="T10" fmla="*/ 1489599 w 1492884"/>
                <a:gd name="T11" fmla="*/ 0 h 1487170"/>
                <a:gd name="T12" fmla="*/ 1467495 w 1492884"/>
                <a:gd name="T13" fmla="*/ 0 h 14871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2884" h="1487170">
                  <a:moveTo>
                    <a:pt x="1470615" y="0"/>
                  </a:moveTo>
                  <a:lnTo>
                    <a:pt x="0" y="1470660"/>
                  </a:lnTo>
                  <a:lnTo>
                    <a:pt x="2042" y="1475963"/>
                  </a:lnTo>
                  <a:lnTo>
                    <a:pt x="4114" y="1481267"/>
                  </a:lnTo>
                  <a:lnTo>
                    <a:pt x="6217" y="1486570"/>
                  </a:lnTo>
                  <a:lnTo>
                    <a:pt x="1492766" y="0"/>
                  </a:lnTo>
                  <a:lnTo>
                    <a:pt x="1470615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" name="object 21">
              <a:extLst>
                <a:ext uri="{FF2B5EF4-FFF2-40B4-BE49-F238E27FC236}">
                  <a16:creationId xmlns:a16="http://schemas.microsoft.com/office/drawing/2014/main" id="{C90BDF71-86BF-432E-A5D0-C017BBCD1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6400" y="0"/>
              <a:ext cx="1581150" cy="1574800"/>
            </a:xfrm>
            <a:custGeom>
              <a:avLst/>
              <a:gdLst>
                <a:gd name="T0" fmla="*/ 1559005 w 1581150"/>
                <a:gd name="T1" fmla="*/ 0 h 1574165"/>
                <a:gd name="T2" fmla="*/ 0 w 1581150"/>
                <a:gd name="T3" fmla="*/ 1562199 h 1574165"/>
                <a:gd name="T4" fmla="*/ 2285 w 1581150"/>
                <a:gd name="T5" fmla="*/ 1567238 h 1574165"/>
                <a:gd name="T6" fmla="*/ 4663 w 1581150"/>
                <a:gd name="T7" fmla="*/ 1572277 h 1574165"/>
                <a:gd name="T8" fmla="*/ 7010 w 1581150"/>
                <a:gd name="T9" fmla="*/ 1577286 h 1574165"/>
                <a:gd name="T10" fmla="*/ 1581142 w 1581150"/>
                <a:gd name="T11" fmla="*/ 0 h 1574165"/>
                <a:gd name="T12" fmla="*/ 1559005 w 1581150"/>
                <a:gd name="T13" fmla="*/ 0 h 1574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1150" h="1574165">
                  <a:moveTo>
                    <a:pt x="1559005" y="0"/>
                  </a:moveTo>
                  <a:lnTo>
                    <a:pt x="0" y="1559052"/>
                  </a:lnTo>
                  <a:lnTo>
                    <a:pt x="2285" y="1564081"/>
                  </a:lnTo>
                  <a:lnTo>
                    <a:pt x="4663" y="1569110"/>
                  </a:lnTo>
                  <a:lnTo>
                    <a:pt x="7010" y="1574109"/>
                  </a:lnTo>
                  <a:lnTo>
                    <a:pt x="1581142" y="0"/>
                  </a:lnTo>
                  <a:lnTo>
                    <a:pt x="1559005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" name="object 22">
              <a:extLst>
                <a:ext uri="{FF2B5EF4-FFF2-40B4-BE49-F238E27FC236}">
                  <a16:creationId xmlns:a16="http://schemas.microsoft.com/office/drawing/2014/main" id="{38AF2934-1019-4922-B8F4-5A9488C49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9263" y="0"/>
              <a:ext cx="1665287" cy="1657350"/>
            </a:xfrm>
            <a:custGeom>
              <a:avLst/>
              <a:gdLst>
                <a:gd name="T0" fmla="*/ 1641406 w 1665604"/>
                <a:gd name="T1" fmla="*/ 0 h 1657350"/>
                <a:gd name="T2" fmla="*/ 0 w 1665604"/>
                <a:gd name="T3" fmla="*/ 1642994 h 1657350"/>
                <a:gd name="T4" fmla="*/ 2560 w 1665604"/>
                <a:gd name="T5" fmla="*/ 1647810 h 1657350"/>
                <a:gd name="T6" fmla="*/ 5176 w 1665604"/>
                <a:gd name="T7" fmla="*/ 1652564 h 1657350"/>
                <a:gd name="T8" fmla="*/ 7797 w 1665604"/>
                <a:gd name="T9" fmla="*/ 1657350 h 1657350"/>
                <a:gd name="T10" fmla="*/ 1663543 w 1665604"/>
                <a:gd name="T11" fmla="*/ 0 h 1657350"/>
                <a:gd name="T12" fmla="*/ 1641406 w 1665604"/>
                <a:gd name="T13" fmla="*/ 0 h 16573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65604" h="1657350">
                  <a:moveTo>
                    <a:pt x="1642970" y="0"/>
                  </a:moveTo>
                  <a:lnTo>
                    <a:pt x="0" y="1642994"/>
                  </a:lnTo>
                  <a:lnTo>
                    <a:pt x="2560" y="1647810"/>
                  </a:lnTo>
                  <a:lnTo>
                    <a:pt x="5181" y="1652564"/>
                  </a:lnTo>
                  <a:lnTo>
                    <a:pt x="7802" y="1657350"/>
                  </a:lnTo>
                  <a:lnTo>
                    <a:pt x="1665128" y="0"/>
                  </a:lnTo>
                  <a:lnTo>
                    <a:pt x="1642970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object 23">
              <a:extLst>
                <a:ext uri="{FF2B5EF4-FFF2-40B4-BE49-F238E27FC236}">
                  <a16:creationId xmlns:a16="http://schemas.microsoft.com/office/drawing/2014/main" id="{7D86252A-4048-4DB2-962E-DBCE85136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5300" y="84138"/>
              <a:ext cx="1638300" cy="1652587"/>
            </a:xfrm>
            <a:custGeom>
              <a:avLst/>
              <a:gdLst>
                <a:gd name="T0" fmla="*/ 1635529 w 1638934"/>
                <a:gd name="T1" fmla="*/ 0 h 1652905"/>
                <a:gd name="T2" fmla="*/ 0 w 1638934"/>
                <a:gd name="T3" fmla="*/ 1637145 h 1652905"/>
                <a:gd name="T4" fmla="*/ 5659 w 1638934"/>
                <a:gd name="T5" fmla="*/ 1646218 h 1652905"/>
                <a:gd name="T6" fmla="*/ 8488 w 1638934"/>
                <a:gd name="T7" fmla="*/ 1650724 h 1652905"/>
                <a:gd name="T8" fmla="*/ 1635529 w 1638934"/>
                <a:gd name="T9" fmla="*/ 22101 h 1652905"/>
                <a:gd name="T10" fmla="*/ 1635529 w 1638934"/>
                <a:gd name="T11" fmla="*/ 0 h 16529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38934" h="1652905">
                  <a:moveTo>
                    <a:pt x="1638696" y="0"/>
                  </a:moveTo>
                  <a:lnTo>
                    <a:pt x="0" y="1638720"/>
                  </a:lnTo>
                  <a:lnTo>
                    <a:pt x="5669" y="1647803"/>
                  </a:lnTo>
                  <a:lnTo>
                    <a:pt x="8503" y="1652314"/>
                  </a:lnTo>
                  <a:lnTo>
                    <a:pt x="1638696" y="22121"/>
                  </a:lnTo>
                  <a:lnTo>
                    <a:pt x="1638696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" name="object 24">
              <a:extLst>
                <a:ext uri="{FF2B5EF4-FFF2-40B4-BE49-F238E27FC236}">
                  <a16:creationId xmlns:a16="http://schemas.microsoft.com/office/drawing/2014/main" id="{A832D2E5-4726-42C8-ADFA-590D9E175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4513" y="209550"/>
              <a:ext cx="1589087" cy="1601788"/>
            </a:xfrm>
            <a:custGeom>
              <a:avLst/>
              <a:gdLst>
                <a:gd name="T0" fmla="*/ 1587215 w 1589404"/>
                <a:gd name="T1" fmla="*/ 0 h 1602105"/>
                <a:gd name="T2" fmla="*/ 0 w 1589404"/>
                <a:gd name="T3" fmla="*/ 1587230 h 1602105"/>
                <a:gd name="T4" fmla="*/ 3042 w 1589404"/>
                <a:gd name="T5" fmla="*/ 1591554 h 1602105"/>
                <a:gd name="T6" fmla="*/ 6090 w 1589404"/>
                <a:gd name="T7" fmla="*/ 1595938 h 1602105"/>
                <a:gd name="T8" fmla="*/ 9133 w 1589404"/>
                <a:gd name="T9" fmla="*/ 1600200 h 1602105"/>
                <a:gd name="T10" fmla="*/ 1587215 w 1589404"/>
                <a:gd name="T11" fmla="*/ 22086 h 1602105"/>
                <a:gd name="T12" fmla="*/ 1587215 w 1589404"/>
                <a:gd name="T13" fmla="*/ 0 h 1602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9404" h="1602105">
                  <a:moveTo>
                    <a:pt x="1588800" y="0"/>
                  </a:moveTo>
                  <a:lnTo>
                    <a:pt x="0" y="1588800"/>
                  </a:lnTo>
                  <a:lnTo>
                    <a:pt x="3047" y="1593129"/>
                  </a:lnTo>
                  <a:lnTo>
                    <a:pt x="6095" y="1597518"/>
                  </a:lnTo>
                  <a:lnTo>
                    <a:pt x="9143" y="1601785"/>
                  </a:lnTo>
                  <a:lnTo>
                    <a:pt x="1588800" y="22106"/>
                  </a:lnTo>
                  <a:lnTo>
                    <a:pt x="1588800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" name="object 25">
              <a:extLst>
                <a:ext uri="{FF2B5EF4-FFF2-40B4-BE49-F238E27FC236}">
                  <a16:creationId xmlns:a16="http://schemas.microsoft.com/office/drawing/2014/main" id="{3D5B7A15-30C6-4E6D-879C-5396BE459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8488" y="334963"/>
              <a:ext cx="1535112" cy="1547812"/>
            </a:xfrm>
            <a:custGeom>
              <a:avLst/>
              <a:gdLst>
                <a:gd name="T0" fmla="*/ 1533570 w 1535429"/>
                <a:gd name="T1" fmla="*/ 0 h 1547495"/>
                <a:gd name="T2" fmla="*/ 0 w 1535429"/>
                <a:gd name="T3" fmla="*/ 1536730 h 1547495"/>
                <a:gd name="T4" fmla="*/ 3256 w 1535429"/>
                <a:gd name="T5" fmla="*/ 1540878 h 1547495"/>
                <a:gd name="T6" fmla="*/ 6578 w 1535429"/>
                <a:gd name="T7" fmla="*/ 1544904 h 1547495"/>
                <a:gd name="T8" fmla="*/ 9865 w 1535429"/>
                <a:gd name="T9" fmla="*/ 1548994 h 1547495"/>
                <a:gd name="T10" fmla="*/ 1533570 w 1535429"/>
                <a:gd name="T11" fmla="*/ 22153 h 1547495"/>
                <a:gd name="T12" fmla="*/ 1533570 w 1535429"/>
                <a:gd name="T13" fmla="*/ 0 h 15474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35429" h="1547495">
                  <a:moveTo>
                    <a:pt x="1535155" y="0"/>
                  </a:moveTo>
                  <a:lnTo>
                    <a:pt x="0" y="1535156"/>
                  </a:lnTo>
                  <a:lnTo>
                    <a:pt x="3261" y="1539301"/>
                  </a:lnTo>
                  <a:lnTo>
                    <a:pt x="6583" y="1543324"/>
                  </a:lnTo>
                  <a:lnTo>
                    <a:pt x="9875" y="1547409"/>
                  </a:lnTo>
                  <a:lnTo>
                    <a:pt x="1535155" y="22128"/>
                  </a:lnTo>
                  <a:lnTo>
                    <a:pt x="1535155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" name="object 26">
              <a:extLst>
                <a:ext uri="{FF2B5EF4-FFF2-40B4-BE49-F238E27FC236}">
                  <a16:creationId xmlns:a16="http://schemas.microsoft.com/office/drawing/2014/main" id="{CE0BD930-18F2-4FDA-A5E3-96B00E032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5638" y="461963"/>
              <a:ext cx="1477962" cy="1489075"/>
            </a:xfrm>
            <a:custGeom>
              <a:avLst/>
              <a:gdLst>
                <a:gd name="T0" fmla="*/ 1476177 w 1478279"/>
                <a:gd name="T1" fmla="*/ 0 h 1489710"/>
                <a:gd name="T2" fmla="*/ 0 w 1478279"/>
                <a:gd name="T3" fmla="*/ 1474615 h 1489710"/>
                <a:gd name="T4" fmla="*/ 3469 w 1478279"/>
                <a:gd name="T5" fmla="*/ 1478508 h 1489710"/>
                <a:gd name="T6" fmla="*/ 6883 w 1478279"/>
                <a:gd name="T7" fmla="*/ 1482432 h 1489710"/>
                <a:gd name="T8" fmla="*/ 10414 w 1478279"/>
                <a:gd name="T9" fmla="*/ 1486325 h 1489710"/>
                <a:gd name="T10" fmla="*/ 1476177 w 1478279"/>
                <a:gd name="T11" fmla="*/ 22093 h 1489710"/>
                <a:gd name="T12" fmla="*/ 1476177 w 1478279"/>
                <a:gd name="T13" fmla="*/ 0 h 14897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78279" h="1489710">
                  <a:moveTo>
                    <a:pt x="1477762" y="0"/>
                  </a:moveTo>
                  <a:lnTo>
                    <a:pt x="0" y="1477762"/>
                  </a:lnTo>
                  <a:lnTo>
                    <a:pt x="3474" y="1481663"/>
                  </a:lnTo>
                  <a:lnTo>
                    <a:pt x="6888" y="1485595"/>
                  </a:lnTo>
                  <a:lnTo>
                    <a:pt x="10424" y="1489497"/>
                  </a:lnTo>
                  <a:lnTo>
                    <a:pt x="1477762" y="22138"/>
                  </a:lnTo>
                  <a:lnTo>
                    <a:pt x="1477762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" name="object 27">
              <a:extLst>
                <a:ext uri="{FF2B5EF4-FFF2-40B4-BE49-F238E27FC236}">
                  <a16:creationId xmlns:a16="http://schemas.microsoft.com/office/drawing/2014/main" id="{13F68F60-8681-4237-8ECB-018685808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7550" y="587375"/>
              <a:ext cx="1416050" cy="1427163"/>
            </a:xfrm>
            <a:custGeom>
              <a:avLst/>
              <a:gdLst>
                <a:gd name="T0" fmla="*/ 1410496 w 1417320"/>
                <a:gd name="T1" fmla="*/ 0 h 1428114"/>
                <a:gd name="T2" fmla="*/ 0 w 1417320"/>
                <a:gd name="T3" fmla="*/ 1412121 h 1428114"/>
                <a:gd name="T4" fmla="*/ 3642 w 1417320"/>
                <a:gd name="T5" fmla="*/ 1415797 h 1428114"/>
                <a:gd name="T6" fmla="*/ 7402 w 1417320"/>
                <a:gd name="T7" fmla="*/ 1419413 h 1428114"/>
                <a:gd name="T8" fmla="*/ 11105 w 1417320"/>
                <a:gd name="T9" fmla="*/ 1423057 h 1428114"/>
                <a:gd name="T10" fmla="*/ 1410496 w 1417320"/>
                <a:gd name="T11" fmla="*/ 22053 h 1428114"/>
                <a:gd name="T12" fmla="*/ 1410496 w 1417320"/>
                <a:gd name="T13" fmla="*/ 0 h 1428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17320" h="1428114">
                  <a:moveTo>
                    <a:pt x="1416832" y="0"/>
                  </a:moveTo>
                  <a:lnTo>
                    <a:pt x="0" y="1416832"/>
                  </a:lnTo>
                  <a:lnTo>
                    <a:pt x="3657" y="1420520"/>
                  </a:lnTo>
                  <a:lnTo>
                    <a:pt x="7437" y="1424148"/>
                  </a:lnTo>
                  <a:lnTo>
                    <a:pt x="11155" y="1427805"/>
                  </a:lnTo>
                  <a:lnTo>
                    <a:pt x="1416832" y="22128"/>
                  </a:lnTo>
                  <a:lnTo>
                    <a:pt x="1416832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" name="object 28">
              <a:extLst>
                <a:ext uri="{FF2B5EF4-FFF2-40B4-BE49-F238E27FC236}">
                  <a16:creationId xmlns:a16="http://schemas.microsoft.com/office/drawing/2014/main" id="{C8E4316B-052F-4D5F-953E-B9B0D81AB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1050" y="712788"/>
              <a:ext cx="1352550" cy="1362075"/>
            </a:xfrm>
            <a:custGeom>
              <a:avLst/>
              <a:gdLst>
                <a:gd name="T0" fmla="*/ 1352184 w 1352550"/>
                <a:gd name="T1" fmla="*/ 0 h 1362710"/>
                <a:gd name="T2" fmla="*/ 0 w 1352550"/>
                <a:gd name="T3" fmla="*/ 1349055 h 1362710"/>
                <a:gd name="T4" fmla="*/ 3870 w 1352550"/>
                <a:gd name="T5" fmla="*/ 1352552 h 1362710"/>
                <a:gd name="T6" fmla="*/ 11704 w 1352550"/>
                <a:gd name="T7" fmla="*/ 1359425 h 1362710"/>
                <a:gd name="T8" fmla="*/ 1352184 w 1352550"/>
                <a:gd name="T9" fmla="*/ 22067 h 1362710"/>
                <a:gd name="T10" fmla="*/ 1352184 w 1352550"/>
                <a:gd name="T11" fmla="*/ 0 h 13627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52550" h="1362710">
                  <a:moveTo>
                    <a:pt x="1352184" y="0"/>
                  </a:moveTo>
                  <a:lnTo>
                    <a:pt x="0" y="1352203"/>
                  </a:lnTo>
                  <a:lnTo>
                    <a:pt x="3870" y="1355708"/>
                  </a:lnTo>
                  <a:lnTo>
                    <a:pt x="11704" y="1362597"/>
                  </a:lnTo>
                  <a:lnTo>
                    <a:pt x="1352184" y="22117"/>
                  </a:lnTo>
                  <a:lnTo>
                    <a:pt x="1352184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" name="object 29">
              <a:extLst>
                <a:ext uri="{FF2B5EF4-FFF2-40B4-BE49-F238E27FC236}">
                  <a16:creationId xmlns:a16="http://schemas.microsoft.com/office/drawing/2014/main" id="{C7C1F2C6-3063-4B61-9FC6-1D4713016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9313" y="838200"/>
              <a:ext cx="1284287" cy="1293813"/>
            </a:xfrm>
            <a:custGeom>
              <a:avLst/>
              <a:gdLst>
                <a:gd name="T0" fmla="*/ 1282415 w 1284604"/>
                <a:gd name="T1" fmla="*/ 0 h 1294130"/>
                <a:gd name="T2" fmla="*/ 0 w 1284604"/>
                <a:gd name="T3" fmla="*/ 1282429 h 1294130"/>
                <a:gd name="T4" fmla="*/ 12329 w 1284604"/>
                <a:gd name="T5" fmla="*/ 1292169 h 1294130"/>
                <a:gd name="T6" fmla="*/ 1282415 w 1284604"/>
                <a:gd name="T7" fmla="*/ 22073 h 1294130"/>
                <a:gd name="T8" fmla="*/ 1282415 w 1284604"/>
                <a:gd name="T9" fmla="*/ 0 h 1294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4604" h="1294130">
                  <a:moveTo>
                    <a:pt x="1284000" y="0"/>
                  </a:moveTo>
                  <a:lnTo>
                    <a:pt x="0" y="1284000"/>
                  </a:lnTo>
                  <a:lnTo>
                    <a:pt x="12344" y="1293754"/>
                  </a:lnTo>
                  <a:lnTo>
                    <a:pt x="1284000" y="22098"/>
                  </a:lnTo>
                  <a:lnTo>
                    <a:pt x="1284000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" name="object 30">
              <a:extLst>
                <a:ext uri="{FF2B5EF4-FFF2-40B4-BE49-F238E27FC236}">
                  <a16:creationId xmlns:a16="http://schemas.microsoft.com/office/drawing/2014/main" id="{390F6030-6529-4A71-8FB0-F1CDE7D41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0750" y="963613"/>
              <a:ext cx="1212850" cy="1222375"/>
            </a:xfrm>
            <a:custGeom>
              <a:avLst/>
              <a:gdLst>
                <a:gd name="T0" fmla="*/ 1215306 w 1212215"/>
                <a:gd name="T1" fmla="*/ 0 h 1221739"/>
                <a:gd name="T2" fmla="*/ 0 w 1212215"/>
                <a:gd name="T3" fmla="*/ 1215304 h 1221739"/>
                <a:gd name="T4" fmla="*/ 4338 w 1212215"/>
                <a:gd name="T5" fmla="*/ 1218391 h 1221739"/>
                <a:gd name="T6" fmla="*/ 13110 w 1212215"/>
                <a:gd name="T7" fmla="*/ 1224380 h 1221739"/>
                <a:gd name="T8" fmla="*/ 1215306 w 1212215"/>
                <a:gd name="T9" fmla="*/ 22205 h 1221739"/>
                <a:gd name="T10" fmla="*/ 1215306 w 1212215"/>
                <a:gd name="T11" fmla="*/ 0 h 12217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12215" h="1221739">
                  <a:moveTo>
                    <a:pt x="1212128" y="0"/>
                  </a:moveTo>
                  <a:lnTo>
                    <a:pt x="0" y="1212146"/>
                  </a:lnTo>
                  <a:lnTo>
                    <a:pt x="4328" y="1215224"/>
                  </a:lnTo>
                  <a:lnTo>
                    <a:pt x="13075" y="1221198"/>
                  </a:lnTo>
                  <a:lnTo>
                    <a:pt x="1212128" y="22145"/>
                  </a:lnTo>
                  <a:lnTo>
                    <a:pt x="1212128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" name="object 31">
              <a:extLst>
                <a:ext uri="{FF2B5EF4-FFF2-40B4-BE49-F238E27FC236}">
                  <a16:creationId xmlns:a16="http://schemas.microsoft.com/office/drawing/2014/main" id="{F47605F2-2179-4376-A854-B158B31F4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6950" y="1090613"/>
              <a:ext cx="1136650" cy="1144587"/>
            </a:xfrm>
            <a:custGeom>
              <a:avLst/>
              <a:gdLst>
                <a:gd name="T0" fmla="*/ 1136416 w 1136650"/>
                <a:gd name="T1" fmla="*/ 0 h 1144905"/>
                <a:gd name="T2" fmla="*/ 0 w 1136650"/>
                <a:gd name="T3" fmla="*/ 1134856 h 1144905"/>
                <a:gd name="T4" fmla="*/ 4541 w 1136650"/>
                <a:gd name="T5" fmla="*/ 1137657 h 1144905"/>
                <a:gd name="T6" fmla="*/ 9052 w 1136650"/>
                <a:gd name="T7" fmla="*/ 1140517 h 1144905"/>
                <a:gd name="T8" fmla="*/ 13624 w 1136650"/>
                <a:gd name="T9" fmla="*/ 1143316 h 1144905"/>
                <a:gd name="T10" fmla="*/ 1136416 w 1136650"/>
                <a:gd name="T11" fmla="*/ 22084 h 1144905"/>
                <a:gd name="T12" fmla="*/ 1136416 w 1136650"/>
                <a:gd name="T13" fmla="*/ 0 h 11449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36650" h="1144905">
                  <a:moveTo>
                    <a:pt x="1136416" y="0"/>
                  </a:moveTo>
                  <a:lnTo>
                    <a:pt x="0" y="1136433"/>
                  </a:lnTo>
                  <a:lnTo>
                    <a:pt x="4541" y="1139237"/>
                  </a:lnTo>
                  <a:lnTo>
                    <a:pt x="9052" y="1142102"/>
                  </a:lnTo>
                  <a:lnTo>
                    <a:pt x="13624" y="1144906"/>
                  </a:lnTo>
                  <a:lnTo>
                    <a:pt x="1136416" y="22114"/>
                  </a:lnTo>
                  <a:lnTo>
                    <a:pt x="1136416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" name="object 32">
              <a:extLst>
                <a:ext uri="{FF2B5EF4-FFF2-40B4-BE49-F238E27FC236}">
                  <a16:creationId xmlns:a16="http://schemas.microsoft.com/office/drawing/2014/main" id="{D1A6CDD8-3B56-4859-8868-B67ACC195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6325" y="1216025"/>
              <a:ext cx="1057275" cy="1065213"/>
            </a:xfrm>
            <a:custGeom>
              <a:avLst/>
              <a:gdLst>
                <a:gd name="T0" fmla="*/ 1056894 w 1057275"/>
                <a:gd name="T1" fmla="*/ 0 h 1064895"/>
                <a:gd name="T2" fmla="*/ 0 w 1057275"/>
                <a:gd name="T3" fmla="*/ 1058474 h 1064895"/>
                <a:gd name="T4" fmla="*/ 4785 w 1057275"/>
                <a:gd name="T5" fmla="*/ 1061037 h 1064895"/>
                <a:gd name="T6" fmla="*/ 9631 w 1057275"/>
                <a:gd name="T7" fmla="*/ 1063540 h 1064895"/>
                <a:gd name="T8" fmla="*/ 14477 w 1057275"/>
                <a:gd name="T9" fmla="*/ 1066134 h 1064895"/>
                <a:gd name="T10" fmla="*/ 1056894 w 1057275"/>
                <a:gd name="T11" fmla="*/ 22148 h 1064895"/>
                <a:gd name="T12" fmla="*/ 1056894 w 1057275"/>
                <a:gd name="T13" fmla="*/ 0 h 10648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7275" h="1064895">
                  <a:moveTo>
                    <a:pt x="1056894" y="0"/>
                  </a:moveTo>
                  <a:lnTo>
                    <a:pt x="0" y="1056894"/>
                  </a:lnTo>
                  <a:lnTo>
                    <a:pt x="4785" y="1059454"/>
                  </a:lnTo>
                  <a:lnTo>
                    <a:pt x="9631" y="1061954"/>
                  </a:lnTo>
                  <a:lnTo>
                    <a:pt x="14477" y="1064544"/>
                  </a:lnTo>
                  <a:lnTo>
                    <a:pt x="1056894" y="22113"/>
                  </a:lnTo>
                  <a:lnTo>
                    <a:pt x="1056894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" name="object 33">
              <a:extLst>
                <a:ext uri="{FF2B5EF4-FFF2-40B4-BE49-F238E27FC236}">
                  <a16:creationId xmlns:a16="http://schemas.microsoft.com/office/drawing/2014/main" id="{932A6D67-103B-4576-8A46-5A772082C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0463" y="1341438"/>
              <a:ext cx="973137" cy="981075"/>
            </a:xfrm>
            <a:custGeom>
              <a:avLst/>
              <a:gdLst>
                <a:gd name="T0" fmla="*/ 971551 w 973454"/>
                <a:gd name="T1" fmla="*/ 0 h 980439"/>
                <a:gd name="T2" fmla="*/ 0 w 973454"/>
                <a:gd name="T3" fmla="*/ 976280 h 980439"/>
                <a:gd name="T4" fmla="*/ 5019 w 973454"/>
                <a:gd name="T5" fmla="*/ 978605 h 980439"/>
                <a:gd name="T6" fmla="*/ 10043 w 973454"/>
                <a:gd name="T7" fmla="*/ 981051 h 980439"/>
                <a:gd name="T8" fmla="*/ 15123 w 973454"/>
                <a:gd name="T9" fmla="*/ 983283 h 980439"/>
                <a:gd name="T10" fmla="*/ 971551 w 973454"/>
                <a:gd name="T11" fmla="*/ 22198 h 980439"/>
                <a:gd name="T12" fmla="*/ 971551 w 973454"/>
                <a:gd name="T13" fmla="*/ 0 h 980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3454" h="980439">
                  <a:moveTo>
                    <a:pt x="973135" y="0"/>
                  </a:moveTo>
                  <a:lnTo>
                    <a:pt x="0" y="973120"/>
                  </a:lnTo>
                  <a:lnTo>
                    <a:pt x="5029" y="975437"/>
                  </a:lnTo>
                  <a:lnTo>
                    <a:pt x="10058" y="977875"/>
                  </a:lnTo>
                  <a:lnTo>
                    <a:pt x="15148" y="980100"/>
                  </a:lnTo>
                  <a:lnTo>
                    <a:pt x="973135" y="22128"/>
                  </a:lnTo>
                  <a:lnTo>
                    <a:pt x="973135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" name="object 34">
              <a:extLst>
                <a:ext uri="{FF2B5EF4-FFF2-40B4-BE49-F238E27FC236}">
                  <a16:creationId xmlns:a16="http://schemas.microsoft.com/office/drawing/2014/main" id="{556EA968-B194-4E84-A75A-F4E42CDE4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9363" y="1466850"/>
              <a:ext cx="884237" cy="892175"/>
            </a:xfrm>
            <a:custGeom>
              <a:avLst/>
              <a:gdLst>
                <a:gd name="T0" fmla="*/ 880262 w 885190"/>
                <a:gd name="T1" fmla="*/ 0 h 891539"/>
                <a:gd name="T2" fmla="*/ 0 w 885190"/>
                <a:gd name="T3" fmla="*/ 888165 h 891539"/>
                <a:gd name="T4" fmla="*/ 5303 w 885190"/>
                <a:gd name="T5" fmla="*/ 890276 h 891539"/>
                <a:gd name="T6" fmla="*/ 10612 w 885190"/>
                <a:gd name="T7" fmla="*/ 892264 h 891539"/>
                <a:gd name="T8" fmla="*/ 15916 w 885190"/>
                <a:gd name="T9" fmla="*/ 894314 h 891539"/>
                <a:gd name="T10" fmla="*/ 880262 w 885190"/>
                <a:gd name="T11" fmla="*/ 22208 h 891539"/>
                <a:gd name="T12" fmla="*/ 880262 w 885190"/>
                <a:gd name="T13" fmla="*/ 0 h 8915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5190" h="891539">
                  <a:moveTo>
                    <a:pt x="885017" y="0"/>
                  </a:moveTo>
                  <a:lnTo>
                    <a:pt x="0" y="885004"/>
                  </a:lnTo>
                  <a:lnTo>
                    <a:pt x="5333" y="887107"/>
                  </a:lnTo>
                  <a:lnTo>
                    <a:pt x="10667" y="889088"/>
                  </a:lnTo>
                  <a:lnTo>
                    <a:pt x="16001" y="891130"/>
                  </a:lnTo>
                  <a:lnTo>
                    <a:pt x="885017" y="22128"/>
                  </a:lnTo>
                  <a:lnTo>
                    <a:pt x="885017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" name="object 35">
              <a:extLst>
                <a:ext uri="{FF2B5EF4-FFF2-40B4-BE49-F238E27FC236}">
                  <a16:creationId xmlns:a16="http://schemas.microsoft.com/office/drawing/2014/main" id="{28B2CCB3-3999-447B-9316-A2E715F5E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1438" y="1593850"/>
              <a:ext cx="792162" cy="796925"/>
            </a:xfrm>
            <a:custGeom>
              <a:avLst/>
              <a:gdLst>
                <a:gd name="T0" fmla="*/ 790531 w 792479"/>
                <a:gd name="T1" fmla="*/ 0 h 797560"/>
                <a:gd name="T2" fmla="*/ 0 w 792479"/>
                <a:gd name="T3" fmla="*/ 788965 h 797560"/>
                <a:gd name="T4" fmla="*/ 5598 w 792479"/>
                <a:gd name="T5" fmla="*/ 790757 h 797560"/>
                <a:gd name="T6" fmla="*/ 16820 w 792479"/>
                <a:gd name="T7" fmla="*/ 794218 h 797560"/>
                <a:gd name="T8" fmla="*/ 790531 w 792479"/>
                <a:gd name="T9" fmla="*/ 22051 h 797560"/>
                <a:gd name="T10" fmla="*/ 790531 w 792479"/>
                <a:gd name="T11" fmla="*/ 0 h 7975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92479" h="797560">
                  <a:moveTo>
                    <a:pt x="792114" y="0"/>
                  </a:moveTo>
                  <a:lnTo>
                    <a:pt x="0" y="792114"/>
                  </a:lnTo>
                  <a:lnTo>
                    <a:pt x="5608" y="793913"/>
                  </a:lnTo>
                  <a:lnTo>
                    <a:pt x="16855" y="797387"/>
                  </a:lnTo>
                  <a:lnTo>
                    <a:pt x="792114" y="22141"/>
                  </a:lnTo>
                  <a:lnTo>
                    <a:pt x="792114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" name="object 36">
              <a:extLst>
                <a:ext uri="{FF2B5EF4-FFF2-40B4-BE49-F238E27FC236}">
                  <a16:creationId xmlns:a16="http://schemas.microsoft.com/office/drawing/2014/main" id="{3969AD40-3FDC-46DC-A8F5-0372DDE48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9863" y="1719263"/>
              <a:ext cx="693737" cy="698500"/>
            </a:xfrm>
            <a:custGeom>
              <a:avLst/>
              <a:gdLst>
                <a:gd name="T0" fmla="*/ 692415 w 694054"/>
                <a:gd name="T1" fmla="*/ 0 h 698500"/>
                <a:gd name="T2" fmla="*/ 0 w 694054"/>
                <a:gd name="T3" fmla="*/ 693988 h 698500"/>
                <a:gd name="T4" fmla="*/ 11831 w 694054"/>
                <a:gd name="T5" fmla="*/ 696944 h 698500"/>
                <a:gd name="T6" fmla="*/ 17760 w 694054"/>
                <a:gd name="T7" fmla="*/ 698316 h 698500"/>
                <a:gd name="T8" fmla="*/ 692415 w 694054"/>
                <a:gd name="T9" fmla="*/ 22128 h 698500"/>
                <a:gd name="T10" fmla="*/ 692415 w 694054"/>
                <a:gd name="T11" fmla="*/ 0 h 6985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4054" h="698500">
                  <a:moveTo>
                    <a:pt x="693999" y="0"/>
                  </a:moveTo>
                  <a:lnTo>
                    <a:pt x="0" y="693988"/>
                  </a:lnTo>
                  <a:lnTo>
                    <a:pt x="11856" y="696944"/>
                  </a:lnTo>
                  <a:lnTo>
                    <a:pt x="17800" y="698316"/>
                  </a:lnTo>
                  <a:lnTo>
                    <a:pt x="693999" y="22128"/>
                  </a:lnTo>
                  <a:lnTo>
                    <a:pt x="693999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" name="object 37">
              <a:extLst>
                <a:ext uri="{FF2B5EF4-FFF2-40B4-BE49-F238E27FC236}">
                  <a16:creationId xmlns:a16="http://schemas.microsoft.com/office/drawing/2014/main" id="{76585CCE-B2D6-4327-965F-372890B16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3050" y="1844675"/>
              <a:ext cx="590550" cy="593725"/>
            </a:xfrm>
            <a:custGeom>
              <a:avLst/>
              <a:gdLst>
                <a:gd name="T0" fmla="*/ 590062 w 590550"/>
                <a:gd name="T1" fmla="*/ 0 h 593725"/>
                <a:gd name="T2" fmla="*/ 0 w 590550"/>
                <a:gd name="T3" fmla="*/ 590052 h 593725"/>
                <a:gd name="T4" fmla="*/ 6309 w 590550"/>
                <a:gd name="T5" fmla="*/ 591150 h 593725"/>
                <a:gd name="T6" fmla="*/ 18989 w 590550"/>
                <a:gd name="T7" fmla="*/ 593192 h 593725"/>
                <a:gd name="T8" fmla="*/ 590062 w 590550"/>
                <a:gd name="T9" fmla="*/ 22128 h 593725"/>
                <a:gd name="T10" fmla="*/ 590062 w 590550"/>
                <a:gd name="T11" fmla="*/ 0 h 5937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0550" h="593725">
                  <a:moveTo>
                    <a:pt x="590062" y="0"/>
                  </a:moveTo>
                  <a:lnTo>
                    <a:pt x="0" y="590052"/>
                  </a:lnTo>
                  <a:lnTo>
                    <a:pt x="6309" y="591150"/>
                  </a:lnTo>
                  <a:lnTo>
                    <a:pt x="18989" y="593192"/>
                  </a:lnTo>
                  <a:lnTo>
                    <a:pt x="590062" y="22128"/>
                  </a:lnTo>
                  <a:lnTo>
                    <a:pt x="590062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" name="object 38">
              <a:extLst>
                <a:ext uri="{FF2B5EF4-FFF2-40B4-BE49-F238E27FC236}">
                  <a16:creationId xmlns:a16="http://schemas.microsoft.com/office/drawing/2014/main" id="{15FDCA2A-16AB-48CF-BCED-4A28D6D38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4175" y="1970088"/>
              <a:ext cx="479425" cy="481012"/>
            </a:xfrm>
            <a:custGeom>
              <a:avLst/>
              <a:gdLst>
                <a:gd name="T0" fmla="*/ 476292 w 480059"/>
                <a:gd name="T1" fmla="*/ 0 h 481330"/>
                <a:gd name="T2" fmla="*/ 0 w 480059"/>
                <a:gd name="T3" fmla="*/ 477886 h 481330"/>
                <a:gd name="T4" fmla="*/ 6691 w 480059"/>
                <a:gd name="T5" fmla="*/ 478554 h 481330"/>
                <a:gd name="T6" fmla="*/ 13443 w 480059"/>
                <a:gd name="T7" fmla="*/ 479040 h 481330"/>
                <a:gd name="T8" fmla="*/ 20195 w 480059"/>
                <a:gd name="T9" fmla="*/ 479678 h 481330"/>
                <a:gd name="T10" fmla="*/ 476292 w 480059"/>
                <a:gd name="T11" fmla="*/ 22054 h 481330"/>
                <a:gd name="T12" fmla="*/ 476292 w 480059"/>
                <a:gd name="T13" fmla="*/ 0 h 4813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0059" h="481330">
                  <a:moveTo>
                    <a:pt x="479450" y="0"/>
                  </a:moveTo>
                  <a:lnTo>
                    <a:pt x="0" y="479468"/>
                  </a:lnTo>
                  <a:lnTo>
                    <a:pt x="6736" y="480138"/>
                  </a:lnTo>
                  <a:lnTo>
                    <a:pt x="13533" y="480626"/>
                  </a:lnTo>
                  <a:lnTo>
                    <a:pt x="20330" y="481266"/>
                  </a:lnTo>
                  <a:lnTo>
                    <a:pt x="479450" y="22129"/>
                  </a:lnTo>
                  <a:lnTo>
                    <a:pt x="479450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" name="object 39">
              <a:extLst>
                <a:ext uri="{FF2B5EF4-FFF2-40B4-BE49-F238E27FC236}">
                  <a16:creationId xmlns:a16="http://schemas.microsoft.com/office/drawing/2014/main" id="{BAAE393B-B074-4802-9966-C9671DB7F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3238" y="2095500"/>
              <a:ext cx="360362" cy="361950"/>
            </a:xfrm>
            <a:custGeom>
              <a:avLst/>
              <a:gdLst>
                <a:gd name="T0" fmla="*/ 356269 w 361315"/>
                <a:gd name="T1" fmla="*/ 0 h 361314"/>
                <a:gd name="T2" fmla="*/ 0 w 361315"/>
                <a:gd name="T3" fmla="*/ 364194 h 361314"/>
                <a:gd name="T4" fmla="*/ 7189 w 361315"/>
                <a:gd name="T5" fmla="*/ 364378 h 361314"/>
                <a:gd name="T6" fmla="*/ 21536 w 361315"/>
                <a:gd name="T7" fmla="*/ 364469 h 361314"/>
                <a:gd name="T8" fmla="*/ 356269 w 361315"/>
                <a:gd name="T9" fmla="*/ 22330 h 361314"/>
                <a:gd name="T10" fmla="*/ 356269 w 361315"/>
                <a:gd name="T11" fmla="*/ 0 h 3613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1315" h="361314">
                  <a:moveTo>
                    <a:pt x="361005" y="0"/>
                  </a:moveTo>
                  <a:lnTo>
                    <a:pt x="0" y="361005"/>
                  </a:lnTo>
                  <a:lnTo>
                    <a:pt x="7284" y="361188"/>
                  </a:lnTo>
                  <a:lnTo>
                    <a:pt x="21822" y="361279"/>
                  </a:lnTo>
                  <a:lnTo>
                    <a:pt x="361005" y="22135"/>
                  </a:lnTo>
                  <a:lnTo>
                    <a:pt x="361005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" name="object 40">
              <a:extLst>
                <a:ext uri="{FF2B5EF4-FFF2-40B4-BE49-F238E27FC236}">
                  <a16:creationId xmlns:a16="http://schemas.microsoft.com/office/drawing/2014/main" id="{DD91FEBC-7136-4FFF-82E1-530261452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0238" y="2222500"/>
              <a:ext cx="233362" cy="231775"/>
            </a:xfrm>
            <a:custGeom>
              <a:avLst/>
              <a:gdLst>
                <a:gd name="T0" fmla="*/ 234578 w 233045"/>
                <a:gd name="T1" fmla="*/ 0 h 233044"/>
                <a:gd name="T2" fmla="*/ 0 w 233045"/>
                <a:gd name="T3" fmla="*/ 226714 h 233044"/>
                <a:gd name="T4" fmla="*/ 15865 w 233045"/>
                <a:gd name="T5" fmla="*/ 225825 h 233044"/>
                <a:gd name="T6" fmla="*/ 23781 w 233045"/>
                <a:gd name="T7" fmla="*/ 225261 h 233044"/>
                <a:gd name="T8" fmla="*/ 234578 w 233045"/>
                <a:gd name="T9" fmla="*/ 21532 h 233044"/>
                <a:gd name="T10" fmla="*/ 234578 w 233045"/>
                <a:gd name="T11" fmla="*/ 0 h 2330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3045" h="233044">
                  <a:moveTo>
                    <a:pt x="232989" y="0"/>
                  </a:moveTo>
                  <a:lnTo>
                    <a:pt x="0" y="232989"/>
                  </a:lnTo>
                  <a:lnTo>
                    <a:pt x="15758" y="232075"/>
                  </a:lnTo>
                  <a:lnTo>
                    <a:pt x="23621" y="231496"/>
                  </a:lnTo>
                  <a:lnTo>
                    <a:pt x="232989" y="22128"/>
                  </a:lnTo>
                  <a:lnTo>
                    <a:pt x="232989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" name="object 41">
              <a:extLst>
                <a:ext uri="{FF2B5EF4-FFF2-40B4-BE49-F238E27FC236}">
                  <a16:creationId xmlns:a16="http://schemas.microsoft.com/office/drawing/2014/main" id="{5263AB01-780B-46BD-B316-109760BF8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1525" y="2347913"/>
              <a:ext cx="92075" cy="92075"/>
            </a:xfrm>
            <a:custGeom>
              <a:avLst/>
              <a:gdLst>
                <a:gd name="T0" fmla="*/ 89593 w 92709"/>
                <a:gd name="T1" fmla="*/ 0 h 92710"/>
                <a:gd name="T2" fmla="*/ 0 w 92709"/>
                <a:gd name="T3" fmla="*/ 89506 h 92710"/>
                <a:gd name="T4" fmla="*/ 12126 w 92709"/>
                <a:gd name="T5" fmla="*/ 87627 h 92710"/>
                <a:gd name="T6" fmla="*/ 25535 w 92709"/>
                <a:gd name="T7" fmla="*/ 85383 h 92710"/>
                <a:gd name="T8" fmla="*/ 89593 w 92709"/>
                <a:gd name="T9" fmla="*/ 21329 h 92710"/>
                <a:gd name="T10" fmla="*/ 89593 w 92709"/>
                <a:gd name="T11" fmla="*/ 0 h 927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709" h="92710">
                  <a:moveTo>
                    <a:pt x="92720" y="0"/>
                  </a:moveTo>
                  <a:lnTo>
                    <a:pt x="0" y="92635"/>
                  </a:lnTo>
                  <a:lnTo>
                    <a:pt x="12549" y="90690"/>
                  </a:lnTo>
                  <a:lnTo>
                    <a:pt x="26426" y="88368"/>
                  </a:lnTo>
                  <a:lnTo>
                    <a:pt x="92720" y="22074"/>
                  </a:lnTo>
                  <a:lnTo>
                    <a:pt x="92720" y="0"/>
                  </a:lnTo>
                </a:path>
              </a:pathLst>
            </a:custGeom>
            <a:solidFill>
              <a:srgbClr val="00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8750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370" y="954926"/>
            <a:ext cx="3824970" cy="1023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976784"/>
            <a:ext cx="2653553" cy="4431278"/>
          </a:xfrm>
        </p:spPr>
        <p:txBody>
          <a:bodyPr anchor="t">
            <a:normAutofit/>
          </a:bodyPr>
          <a:lstStyle/>
          <a:p>
            <a:r>
              <a:rPr lang="en-US" sz="2960" dirty="0">
                <a:solidFill>
                  <a:srgbClr val="7030A0"/>
                </a:solidFill>
                <a:latin typeface="+mn-lt"/>
              </a:rPr>
              <a:t>AIM GOAL</a:t>
            </a:r>
            <a:br>
              <a:rPr lang="en-US" sz="2960" dirty="0">
                <a:latin typeface="+mn-lt"/>
              </a:rPr>
            </a:br>
            <a:r>
              <a:rPr lang="en-US" sz="2560" dirty="0">
                <a:solidFill>
                  <a:srgbClr val="00B0F0"/>
                </a:solidFill>
                <a:latin typeface="+mn-lt"/>
              </a:rPr>
              <a:t>Eliminate Preventable Maternal Mortality and Severe Morbidity in Every U.S. Birthing Facility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719" y="1692012"/>
            <a:ext cx="4264718" cy="3810602"/>
          </a:xfrm>
        </p:spPr>
        <p:txBody>
          <a:bodyPr>
            <a:normAutofit lnSpcReduction="10000"/>
          </a:bodyPr>
          <a:lstStyle/>
          <a:p>
            <a:endParaRPr lang="en-US" sz="1600" dirty="0">
              <a:cs typeface="Times New Roman" panose="02020603050405020304" pitchFamily="18" charset="0"/>
            </a:endParaRPr>
          </a:p>
          <a:p>
            <a:pPr marL="0" indent="0"/>
            <a:r>
              <a:rPr lang="en-US" sz="3120" dirty="0">
                <a:solidFill>
                  <a:schemeClr val="accent6">
                    <a:lumMod val="75000"/>
                  </a:schemeClr>
                </a:solidFill>
              </a:rPr>
              <a:t>AIM STRATEGIES</a:t>
            </a:r>
          </a:p>
          <a:p>
            <a:r>
              <a:rPr lang="en-US" sz="2560" dirty="0">
                <a:cs typeface="Times New Roman" panose="02020603050405020304" pitchFamily="18" charset="0"/>
              </a:rPr>
              <a:t>BROAD PARTNERSHIP </a:t>
            </a:r>
          </a:p>
          <a:p>
            <a:r>
              <a:rPr lang="en-US" sz="2560" dirty="0">
                <a:cs typeface="Times New Roman" panose="02020603050405020304" pitchFamily="18" charset="0"/>
              </a:rPr>
              <a:t>TOOLS &amp; TA </a:t>
            </a:r>
          </a:p>
          <a:p>
            <a:r>
              <a:rPr lang="en-US" sz="2560" dirty="0">
                <a:cs typeface="Times New Roman" panose="02020603050405020304" pitchFamily="18" charset="0"/>
              </a:rPr>
              <a:t>IMPLEMENTATION TRAINING</a:t>
            </a:r>
          </a:p>
          <a:p>
            <a:r>
              <a:rPr lang="en-US" sz="2560" dirty="0">
                <a:cs typeface="Times New Roman" panose="02020603050405020304" pitchFamily="18" charset="0"/>
              </a:rPr>
              <a:t>REAL TIME DATA</a:t>
            </a:r>
          </a:p>
          <a:p>
            <a:r>
              <a:rPr lang="en-US" sz="2560" dirty="0">
                <a:cs typeface="Times New Roman" panose="02020603050405020304" pitchFamily="18" charset="0"/>
              </a:rPr>
              <a:t>BUILD ON EXISTING INITIATIVES</a:t>
            </a:r>
          </a:p>
          <a:p>
            <a:r>
              <a:rPr lang="en-US" sz="2560" dirty="0">
                <a:cs typeface="Times New Roman" panose="02020603050405020304" pitchFamily="18" charset="0"/>
              </a:rPr>
              <a:t>INCREMENTAL BUNDLE ADOPTION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3100" y="6802438"/>
            <a:ext cx="2243138" cy="276999"/>
          </a:xfrm>
        </p:spPr>
        <p:txBody>
          <a:bodyPr/>
          <a:lstStyle/>
          <a:p>
            <a:fld id="{4AAA0A96-E181-4519-92ED-D567490D32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2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922C5FE-5998-4CAD-B763-CA5627440B5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963" y="2381765"/>
            <a:ext cx="803148" cy="842010"/>
          </a:xfrm>
          <a:prstGeom prst="rect">
            <a:avLst/>
          </a:prstGeom>
          <a:noFill/>
        </p:spPr>
      </p:pic>
      <p:pic>
        <p:nvPicPr>
          <p:cNvPr id="11267" name="Picture 13">
            <a:extLst>
              <a:ext uri="{FF2B5EF4-FFF2-40B4-BE49-F238E27FC236}">
                <a16:creationId xmlns:a16="http://schemas.microsoft.com/office/drawing/2014/main" id="{18440FED-50E6-EA4E-8E44-85C047644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41575"/>
            <a:ext cx="912813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5">
            <a:extLst>
              <a:ext uri="{FF2B5EF4-FFF2-40B4-BE49-F238E27FC236}">
                <a16:creationId xmlns:a16="http://schemas.microsoft.com/office/drawing/2014/main" id="{38E0F534-954B-2545-8EF7-D7AEA8BC9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2381250"/>
            <a:ext cx="80327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7">
            <a:extLst>
              <a:ext uri="{FF2B5EF4-FFF2-40B4-BE49-F238E27FC236}">
                <a16:creationId xmlns:a16="http://schemas.microsoft.com/office/drawing/2014/main" id="{D66F0D46-DC0A-DD49-95BD-050BE6DB5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343150"/>
            <a:ext cx="944563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787FF6E5-220C-47F8-AFCE-168B9A96A452}"/>
              </a:ext>
            </a:extLst>
          </p:cNvPr>
          <p:cNvSpPr>
            <a:spLocks noChangeAspect="1"/>
          </p:cNvSpPr>
          <p:nvPr/>
        </p:nvSpPr>
        <p:spPr>
          <a:xfrm>
            <a:off x="8299450" y="2522538"/>
            <a:ext cx="542925" cy="60166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40">
              <a:solidFill>
                <a:prstClr val="black"/>
              </a:solidFill>
              <a:latin typeface="Georgia"/>
              <a:cs typeface="Georgia"/>
            </a:endParaRPr>
          </a:p>
        </p:txBody>
      </p:sp>
      <p:pic>
        <p:nvPicPr>
          <p:cNvPr id="11271" name="Picture 30">
            <a:extLst>
              <a:ext uri="{FF2B5EF4-FFF2-40B4-BE49-F238E27FC236}">
                <a16:creationId xmlns:a16="http://schemas.microsoft.com/office/drawing/2014/main" id="{55649D1C-11FF-134F-A482-B677F5622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2538413"/>
            <a:ext cx="53022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9EBE5C1-FBE2-4C4D-908E-D0C021B7C35E}"/>
              </a:ext>
            </a:extLst>
          </p:cNvPr>
          <p:cNvSpPr txBox="1"/>
          <p:nvPr/>
        </p:nvSpPr>
        <p:spPr>
          <a:xfrm>
            <a:off x="304801" y="3324347"/>
            <a:ext cx="19431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+mj-lt"/>
                <a:ea typeface="+mn-ea"/>
                <a:cs typeface="Georgia"/>
              </a:rPr>
              <a:t>National PH and Professional </a:t>
            </a:r>
            <a:r>
              <a:rPr lang="en-US" b="1" u="sng" dirty="0">
                <a:solidFill>
                  <a:prstClr val="black"/>
                </a:solidFill>
                <a:latin typeface="+mj-lt"/>
                <a:ea typeface="+mn-ea"/>
                <a:cs typeface="Georgia"/>
              </a:rPr>
              <a:t>Organizations</a:t>
            </a:r>
            <a:r>
              <a:rPr lang="en-US" b="1" dirty="0">
                <a:solidFill>
                  <a:prstClr val="black"/>
                </a:solidFill>
                <a:latin typeface="+mj-lt"/>
                <a:ea typeface="+mn-ea"/>
                <a:cs typeface="Georgia"/>
              </a:rPr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DEC449-2D1D-44EF-8E34-0CB6AAA56010}"/>
              </a:ext>
            </a:extLst>
          </p:cNvPr>
          <p:cNvSpPr txBox="1"/>
          <p:nvPr/>
        </p:nvSpPr>
        <p:spPr>
          <a:xfrm>
            <a:off x="2462570" y="3324347"/>
            <a:ext cx="25888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+mj-lt"/>
                <a:ea typeface="+mn-ea"/>
                <a:cs typeface="Georgia"/>
              </a:rPr>
              <a:t>Perinatal Collaborative: DPH, Hospital Assoc., </a:t>
            </a:r>
            <a:r>
              <a:rPr lang="en-US" b="1" u="sng" dirty="0">
                <a:solidFill>
                  <a:prstClr val="black"/>
                </a:solidFill>
                <a:latin typeface="+mj-lt"/>
                <a:ea typeface="+mn-ea"/>
                <a:cs typeface="Georgia"/>
              </a:rPr>
              <a:t>Professional Groups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A0E755F-6645-466C-B00C-0438DFA9595A}"/>
              </a:ext>
            </a:extLst>
          </p:cNvPr>
          <p:cNvSpPr txBox="1"/>
          <p:nvPr/>
        </p:nvSpPr>
        <p:spPr>
          <a:xfrm>
            <a:off x="5098622" y="3324347"/>
            <a:ext cx="23340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+mj-lt"/>
                <a:ea typeface="+mn-ea"/>
                <a:cs typeface="Georgia"/>
              </a:rPr>
              <a:t>Hospitals, Providers, Nurses, Offices, </a:t>
            </a:r>
          </a:p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>
                <a:solidFill>
                  <a:prstClr val="black"/>
                </a:solidFill>
                <a:latin typeface="+mj-lt"/>
                <a:ea typeface="+mn-ea"/>
                <a:cs typeface="Georgia"/>
              </a:rPr>
              <a:t>and Patients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6646273-BF66-4756-8639-96E8AC17C57B}"/>
              </a:ext>
            </a:extLst>
          </p:cNvPr>
          <p:cNvSpPr txBox="1"/>
          <p:nvPr/>
        </p:nvSpPr>
        <p:spPr>
          <a:xfrm>
            <a:off x="7101404" y="3324347"/>
            <a:ext cx="28125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+mj-lt"/>
                <a:ea typeface="+mn-ea"/>
                <a:cs typeface="Georgia"/>
              </a:rPr>
              <a:t>Community Maternal Health Service Providers </a:t>
            </a:r>
            <a:r>
              <a:rPr lang="en-US" b="1" u="sng" dirty="0">
                <a:solidFill>
                  <a:prstClr val="black"/>
                </a:solidFill>
                <a:latin typeface="+mj-lt"/>
                <a:ea typeface="+mn-ea"/>
                <a:cs typeface="Georgia"/>
              </a:rPr>
              <a:t>and MCH Organizations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3D18B7A-ABB3-40FB-9307-CA9D9191EE22}"/>
              </a:ext>
            </a:extLst>
          </p:cNvPr>
          <p:cNvSpPr txBox="1"/>
          <p:nvPr/>
        </p:nvSpPr>
        <p:spPr>
          <a:xfrm>
            <a:off x="7281543" y="4284663"/>
            <a:ext cx="235374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defTabSz="7315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E0B752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Increase access to care through promotion of collaborative and unfragmented maternal care. </a:t>
            </a:r>
          </a:p>
          <a:p>
            <a:pPr marL="228600" indent="-228600" defTabSz="7315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E0B752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Engage public voice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4BC1A2F-7F12-4E8F-858B-BDD049A12AB2}"/>
              </a:ext>
            </a:extLst>
          </p:cNvPr>
          <p:cNvSpPr txBox="1"/>
          <p:nvPr/>
        </p:nvSpPr>
        <p:spPr>
          <a:xfrm>
            <a:off x="5050391" y="4244975"/>
            <a:ext cx="23303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defTabSz="7315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DE291D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Create QI Team to Implement bundles</a:t>
            </a:r>
          </a:p>
          <a:p>
            <a:pPr marL="228600" indent="-228600" defTabSz="7315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DE291D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Review progress through AIM Data Portal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F903E5E-5D4C-4304-BCA6-03087A45B9D3}"/>
              </a:ext>
            </a:extLst>
          </p:cNvPr>
          <p:cNvSpPr txBox="1"/>
          <p:nvPr/>
        </p:nvSpPr>
        <p:spPr>
          <a:xfrm>
            <a:off x="2594125" y="4303152"/>
            <a:ext cx="24043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defTabSz="73152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Support/coordinate hospital efforts</a:t>
            </a:r>
          </a:p>
          <a:p>
            <a:pPr marL="228600" indent="-228600" defTabSz="73152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Use state data for outcome metrics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0E330AA-C476-4DE2-9044-01843887D731}"/>
              </a:ext>
            </a:extLst>
          </p:cNvPr>
          <p:cNvSpPr txBox="1"/>
          <p:nvPr/>
        </p:nvSpPr>
        <p:spPr>
          <a:xfrm>
            <a:off x="166689" y="4281488"/>
            <a:ext cx="22602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defTabSz="7315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8FB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Engage/coordinate national partners and resources</a:t>
            </a:r>
          </a:p>
          <a:p>
            <a:pPr marL="228600" indent="-228600" defTabSz="7315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8FB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Support multi-state data platform</a:t>
            </a:r>
          </a:p>
        </p:txBody>
      </p:sp>
      <p:sp>
        <p:nvSpPr>
          <p:cNvPr id="11280" name="object 32">
            <a:extLst>
              <a:ext uri="{FF2B5EF4-FFF2-40B4-BE49-F238E27FC236}">
                <a16:creationId xmlns:a16="http://schemas.microsoft.com/office/drawing/2014/main" id="{91CE1691-5494-8F41-9703-6FA15915DB51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9753600" cy="390525"/>
          </a:xfrm>
          <a:custGeom>
            <a:avLst/>
            <a:gdLst>
              <a:gd name="T0" fmla="*/ 0 w 9753600"/>
              <a:gd name="T1" fmla="*/ 390524 h 390525"/>
              <a:gd name="T2" fmla="*/ 9753600 w 9753600"/>
              <a:gd name="T3" fmla="*/ 390524 h 390525"/>
              <a:gd name="T4" fmla="*/ 9753600 w 9753600"/>
              <a:gd name="T5" fmla="*/ 0 h 390525"/>
              <a:gd name="T6" fmla="*/ 0 w 9753600"/>
              <a:gd name="T7" fmla="*/ 0 h 390525"/>
              <a:gd name="T8" fmla="*/ 0 w 9753600"/>
              <a:gd name="T9" fmla="*/ 390524 h 3905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753600" h="390525">
                <a:moveTo>
                  <a:pt x="0" y="390524"/>
                </a:moveTo>
                <a:lnTo>
                  <a:pt x="9753600" y="390524"/>
                </a:lnTo>
                <a:lnTo>
                  <a:pt x="9753600" y="0"/>
                </a:lnTo>
                <a:lnTo>
                  <a:pt x="0" y="0"/>
                </a:lnTo>
                <a:lnTo>
                  <a:pt x="0" y="390524"/>
                </a:lnTo>
              </a:path>
            </a:pathLst>
          </a:custGeom>
          <a:solidFill>
            <a:srgbClr val="00AC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8F892B-F545-4B57-BB16-B60753CB33BE}"/>
              </a:ext>
            </a:extLst>
          </p:cNvPr>
          <p:cNvSpPr txBox="1"/>
          <p:nvPr/>
        </p:nvSpPr>
        <p:spPr>
          <a:xfrm>
            <a:off x="166688" y="519113"/>
            <a:ext cx="9420225" cy="1385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00" b="1" dirty="0">
                <a:latin typeface="+mj-lt"/>
                <a:ea typeface="+mn-ea"/>
                <a:cs typeface="Georgia"/>
              </a:rPr>
              <a:t>AIM Works at National, State, </a:t>
            </a:r>
          </a:p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00" b="1" dirty="0">
                <a:latin typeface="+mj-lt"/>
                <a:ea typeface="+mn-ea"/>
                <a:cs typeface="Georgia"/>
              </a:rPr>
              <a:t>and Facility Levels for Implementation</a:t>
            </a:r>
          </a:p>
        </p:txBody>
      </p:sp>
      <p:sp>
        <p:nvSpPr>
          <p:cNvPr id="11282" name="object 21">
            <a:extLst>
              <a:ext uri="{FF2B5EF4-FFF2-40B4-BE49-F238E27FC236}">
                <a16:creationId xmlns:a16="http://schemas.microsoft.com/office/drawing/2014/main" id="{249E5E36-97E9-8A42-B803-0401B0A25AE1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5238750" y="5370513"/>
            <a:ext cx="954087" cy="2935288"/>
          </a:xfrm>
          <a:custGeom>
            <a:avLst/>
            <a:gdLst>
              <a:gd name="T0" fmla="*/ 664217 w 1066800"/>
              <a:gd name="T1" fmla="*/ 12186 h 2935604"/>
              <a:gd name="T2" fmla="*/ 618794 w 1066800"/>
              <a:gd name="T3" fmla="*/ 36555 h 2935604"/>
              <a:gd name="T4" fmla="*/ 522144 w 1066800"/>
              <a:gd name="T5" fmla="*/ 106624 h 2935604"/>
              <a:gd name="T6" fmla="*/ 496730 w 1066800"/>
              <a:gd name="T7" fmla="*/ 130993 h 2935604"/>
              <a:gd name="T8" fmla="*/ 471721 w 1066800"/>
              <a:gd name="T9" fmla="*/ 152319 h 2935604"/>
              <a:gd name="T10" fmla="*/ 439003 w 1066800"/>
              <a:gd name="T11" fmla="*/ 185827 h 2935604"/>
              <a:gd name="T12" fmla="*/ 391564 w 1066800"/>
              <a:gd name="T13" fmla="*/ 237613 h 2935604"/>
              <a:gd name="T14" fmla="*/ 338961 w 1066800"/>
              <a:gd name="T15" fmla="*/ 304634 h 2935604"/>
              <a:gd name="T16" fmla="*/ 310233 w 1066800"/>
              <a:gd name="T17" fmla="*/ 347286 h 2935604"/>
              <a:gd name="T18" fmla="*/ 282481 w 1066800"/>
              <a:gd name="T19" fmla="*/ 389933 h 2935604"/>
              <a:gd name="T20" fmla="*/ 262394 w 1066800"/>
              <a:gd name="T21" fmla="*/ 420398 h 2935604"/>
              <a:gd name="T22" fmla="*/ 242971 w 1066800"/>
              <a:gd name="T23" fmla="*/ 453906 h 2935604"/>
              <a:gd name="T24" fmla="*/ 224213 w 1066800"/>
              <a:gd name="T25" fmla="*/ 490462 h 2935604"/>
              <a:gd name="T26" fmla="*/ 206120 w 1066800"/>
              <a:gd name="T27" fmla="*/ 523975 h 2935604"/>
              <a:gd name="T28" fmla="*/ 166477 w 1066800"/>
              <a:gd name="T29" fmla="*/ 612317 h 2935604"/>
              <a:gd name="T30" fmla="*/ 135559 w 1066800"/>
              <a:gd name="T31" fmla="*/ 688477 h 2935604"/>
              <a:gd name="T32" fmla="*/ 121236 w 1066800"/>
              <a:gd name="T33" fmla="*/ 728081 h 2935604"/>
              <a:gd name="T34" fmla="*/ 107671 w 1066800"/>
              <a:gd name="T35" fmla="*/ 767680 h 2935604"/>
              <a:gd name="T36" fmla="*/ 94865 w 1066800"/>
              <a:gd name="T37" fmla="*/ 807284 h 2935604"/>
              <a:gd name="T38" fmla="*/ 82814 w 1066800"/>
              <a:gd name="T39" fmla="*/ 849932 h 2935604"/>
              <a:gd name="T40" fmla="*/ 71522 w 1066800"/>
              <a:gd name="T41" fmla="*/ 892583 h 2935604"/>
              <a:gd name="T42" fmla="*/ 61036 w 1066800"/>
              <a:gd name="T43" fmla="*/ 935230 h 2935604"/>
              <a:gd name="T44" fmla="*/ 51370 w 1066800"/>
              <a:gd name="T45" fmla="*/ 977882 h 2935604"/>
              <a:gd name="T46" fmla="*/ 42526 w 1066800"/>
              <a:gd name="T47" fmla="*/ 1020529 h 2935604"/>
              <a:gd name="T48" fmla="*/ 34503 w 1066800"/>
              <a:gd name="T49" fmla="*/ 1063180 h 2935604"/>
              <a:gd name="T50" fmla="*/ 27303 w 1066800"/>
              <a:gd name="T51" fmla="*/ 1108876 h 2935604"/>
              <a:gd name="T52" fmla="*/ 17133 w 1066800"/>
              <a:gd name="T53" fmla="*/ 1181988 h 2935604"/>
              <a:gd name="T54" fmla="*/ 6831 w 1066800"/>
              <a:gd name="T55" fmla="*/ 1285565 h 2935604"/>
              <a:gd name="T56" fmla="*/ 427 w 1066800"/>
              <a:gd name="T57" fmla="*/ 1422650 h 2935604"/>
              <a:gd name="T58" fmla="*/ 758 w 1066800"/>
              <a:gd name="T59" fmla="*/ 1529270 h 2935604"/>
              <a:gd name="T60" fmla="*/ 6831 w 1066800"/>
              <a:gd name="T61" fmla="*/ 1648081 h 2935604"/>
              <a:gd name="T62" fmla="*/ 17133 w 1066800"/>
              <a:gd name="T63" fmla="*/ 1754702 h 2935604"/>
              <a:gd name="T64" fmla="*/ 32011 w 1066800"/>
              <a:gd name="T65" fmla="*/ 1858279 h 2935604"/>
              <a:gd name="T66" fmla="*/ 42526 w 1066800"/>
              <a:gd name="T67" fmla="*/ 1916161 h 2935604"/>
              <a:gd name="T68" fmla="*/ 51370 w 1066800"/>
              <a:gd name="T69" fmla="*/ 1958808 h 2935604"/>
              <a:gd name="T70" fmla="*/ 61036 w 1066800"/>
              <a:gd name="T71" fmla="*/ 2001457 h 2935604"/>
              <a:gd name="T72" fmla="*/ 71522 w 1066800"/>
              <a:gd name="T73" fmla="*/ 2044107 h 2935604"/>
              <a:gd name="T74" fmla="*/ 82814 w 1066800"/>
              <a:gd name="T75" fmla="*/ 2086754 h 2935604"/>
              <a:gd name="T76" fmla="*/ 94865 w 1066800"/>
              <a:gd name="T77" fmla="*/ 2126358 h 2935604"/>
              <a:gd name="T78" fmla="*/ 107671 w 1066800"/>
              <a:gd name="T79" fmla="*/ 2169005 h 2935604"/>
              <a:gd name="T80" fmla="*/ 121236 w 1066800"/>
              <a:gd name="T81" fmla="*/ 2208609 h 2935604"/>
              <a:gd name="T82" fmla="*/ 135559 w 1066800"/>
              <a:gd name="T83" fmla="*/ 2248213 h 2935604"/>
              <a:gd name="T84" fmla="*/ 150639 w 1066800"/>
              <a:gd name="T85" fmla="*/ 2287817 h 2935604"/>
              <a:gd name="T86" fmla="*/ 183025 w 1066800"/>
              <a:gd name="T87" fmla="*/ 2363973 h 2935604"/>
              <a:gd name="T88" fmla="*/ 200236 w 1066800"/>
              <a:gd name="T89" fmla="*/ 2400531 h 2935604"/>
              <a:gd name="T90" fmla="*/ 230392 w 1066800"/>
              <a:gd name="T91" fmla="*/ 2458410 h 2935604"/>
              <a:gd name="T92" fmla="*/ 255845 w 1066800"/>
              <a:gd name="T93" fmla="*/ 2504105 h 2935604"/>
              <a:gd name="T94" fmla="*/ 275711 w 1066800"/>
              <a:gd name="T95" fmla="*/ 2537618 h 2935604"/>
              <a:gd name="T96" fmla="*/ 296234 w 1066800"/>
              <a:gd name="T97" fmla="*/ 2568080 h 2935604"/>
              <a:gd name="T98" fmla="*/ 317324 w 1066800"/>
              <a:gd name="T99" fmla="*/ 2601591 h 2935604"/>
              <a:gd name="T100" fmla="*/ 346294 w 1066800"/>
              <a:gd name="T101" fmla="*/ 2641195 h 2935604"/>
              <a:gd name="T102" fmla="*/ 383868 w 1066800"/>
              <a:gd name="T103" fmla="*/ 2689933 h 2935604"/>
              <a:gd name="T104" fmla="*/ 422949 w 1066800"/>
              <a:gd name="T105" fmla="*/ 2732585 h 2935604"/>
              <a:gd name="T106" fmla="*/ 471721 w 1066800"/>
              <a:gd name="T107" fmla="*/ 2784371 h 2935604"/>
              <a:gd name="T108" fmla="*/ 496730 w 1066800"/>
              <a:gd name="T109" fmla="*/ 2805697 h 2935604"/>
              <a:gd name="T110" fmla="*/ 530706 w 1066800"/>
              <a:gd name="T111" fmla="*/ 2836162 h 2935604"/>
              <a:gd name="T112" fmla="*/ 618794 w 1066800"/>
              <a:gd name="T113" fmla="*/ 2900135 h 2935604"/>
              <a:gd name="T114" fmla="*/ 664217 w 1066800"/>
              <a:gd name="T115" fmla="*/ 2924504 h 2935604"/>
              <a:gd name="T116" fmla="*/ 682923 w 1066800"/>
              <a:gd name="T117" fmla="*/ 2933643 h 293560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066800" h="2935604">
                <a:moveTo>
                  <a:pt x="1066799" y="0"/>
                </a:moveTo>
                <a:lnTo>
                  <a:pt x="1066262" y="0"/>
                </a:lnTo>
                <a:lnTo>
                  <a:pt x="1037578" y="12191"/>
                </a:lnTo>
                <a:lnTo>
                  <a:pt x="1023301" y="15239"/>
                </a:lnTo>
                <a:lnTo>
                  <a:pt x="980727" y="33527"/>
                </a:lnTo>
                <a:lnTo>
                  <a:pt x="966622" y="36575"/>
                </a:lnTo>
                <a:lnTo>
                  <a:pt x="869563" y="79247"/>
                </a:lnTo>
                <a:lnTo>
                  <a:pt x="855977" y="88391"/>
                </a:lnTo>
                <a:lnTo>
                  <a:pt x="815644" y="106679"/>
                </a:lnTo>
                <a:lnTo>
                  <a:pt x="802340" y="115823"/>
                </a:lnTo>
                <a:lnTo>
                  <a:pt x="789107" y="121919"/>
                </a:lnTo>
                <a:lnTo>
                  <a:pt x="775944" y="131063"/>
                </a:lnTo>
                <a:lnTo>
                  <a:pt x="762851" y="137159"/>
                </a:lnTo>
                <a:lnTo>
                  <a:pt x="749829" y="146303"/>
                </a:lnTo>
                <a:lnTo>
                  <a:pt x="736877" y="152399"/>
                </a:lnTo>
                <a:lnTo>
                  <a:pt x="711183" y="170687"/>
                </a:lnTo>
                <a:lnTo>
                  <a:pt x="698441" y="176783"/>
                </a:lnTo>
                <a:lnTo>
                  <a:pt x="685769" y="185927"/>
                </a:lnTo>
                <a:lnTo>
                  <a:pt x="648293" y="213359"/>
                </a:lnTo>
                <a:lnTo>
                  <a:pt x="635989" y="219455"/>
                </a:lnTo>
                <a:lnTo>
                  <a:pt x="611663" y="237743"/>
                </a:lnTo>
                <a:lnTo>
                  <a:pt x="575881" y="265175"/>
                </a:lnTo>
                <a:lnTo>
                  <a:pt x="564142" y="277367"/>
                </a:lnTo>
                <a:lnTo>
                  <a:pt x="529492" y="304799"/>
                </a:lnTo>
                <a:lnTo>
                  <a:pt x="518131" y="316991"/>
                </a:lnTo>
                <a:lnTo>
                  <a:pt x="495693" y="335279"/>
                </a:lnTo>
                <a:lnTo>
                  <a:pt x="484617" y="347471"/>
                </a:lnTo>
                <a:lnTo>
                  <a:pt x="462748" y="365759"/>
                </a:lnTo>
                <a:lnTo>
                  <a:pt x="451956" y="377951"/>
                </a:lnTo>
                <a:lnTo>
                  <a:pt x="441266" y="390143"/>
                </a:lnTo>
                <a:lnTo>
                  <a:pt x="430690" y="399287"/>
                </a:lnTo>
                <a:lnTo>
                  <a:pt x="420230" y="411479"/>
                </a:lnTo>
                <a:lnTo>
                  <a:pt x="409886" y="420623"/>
                </a:lnTo>
                <a:lnTo>
                  <a:pt x="399658" y="432815"/>
                </a:lnTo>
                <a:lnTo>
                  <a:pt x="389544" y="445007"/>
                </a:lnTo>
                <a:lnTo>
                  <a:pt x="379546" y="454151"/>
                </a:lnTo>
                <a:lnTo>
                  <a:pt x="369664" y="466343"/>
                </a:lnTo>
                <a:lnTo>
                  <a:pt x="359897" y="478535"/>
                </a:lnTo>
                <a:lnTo>
                  <a:pt x="350245" y="490727"/>
                </a:lnTo>
                <a:lnTo>
                  <a:pt x="340708" y="502919"/>
                </a:lnTo>
                <a:lnTo>
                  <a:pt x="331286" y="515111"/>
                </a:lnTo>
                <a:lnTo>
                  <a:pt x="321980" y="524255"/>
                </a:lnTo>
                <a:lnTo>
                  <a:pt x="294751" y="560831"/>
                </a:lnTo>
                <a:lnTo>
                  <a:pt x="268556" y="600455"/>
                </a:lnTo>
                <a:lnTo>
                  <a:pt x="260054" y="612647"/>
                </a:lnTo>
                <a:lnTo>
                  <a:pt x="235313" y="649223"/>
                </a:lnTo>
                <a:lnTo>
                  <a:pt x="219477" y="676655"/>
                </a:lnTo>
                <a:lnTo>
                  <a:pt x="211757" y="688847"/>
                </a:lnTo>
                <a:lnTo>
                  <a:pt x="204168" y="701039"/>
                </a:lnTo>
                <a:lnTo>
                  <a:pt x="196710" y="716279"/>
                </a:lnTo>
                <a:lnTo>
                  <a:pt x="189384" y="728471"/>
                </a:lnTo>
                <a:lnTo>
                  <a:pt x="182189" y="740663"/>
                </a:lnTo>
                <a:lnTo>
                  <a:pt x="175126" y="755903"/>
                </a:lnTo>
                <a:lnTo>
                  <a:pt x="168194" y="768095"/>
                </a:lnTo>
                <a:lnTo>
                  <a:pt x="161394" y="783335"/>
                </a:lnTo>
                <a:lnTo>
                  <a:pt x="154725" y="795527"/>
                </a:lnTo>
                <a:lnTo>
                  <a:pt x="148188" y="807719"/>
                </a:lnTo>
                <a:lnTo>
                  <a:pt x="141781" y="822959"/>
                </a:lnTo>
                <a:lnTo>
                  <a:pt x="135506" y="838199"/>
                </a:lnTo>
                <a:lnTo>
                  <a:pt x="129363" y="850391"/>
                </a:lnTo>
                <a:lnTo>
                  <a:pt x="123350" y="865631"/>
                </a:lnTo>
                <a:lnTo>
                  <a:pt x="117469" y="877823"/>
                </a:lnTo>
                <a:lnTo>
                  <a:pt x="111724" y="893063"/>
                </a:lnTo>
                <a:lnTo>
                  <a:pt x="106122" y="905255"/>
                </a:lnTo>
                <a:lnTo>
                  <a:pt x="100662" y="920495"/>
                </a:lnTo>
                <a:lnTo>
                  <a:pt x="95345" y="935735"/>
                </a:lnTo>
                <a:lnTo>
                  <a:pt x="90169" y="947927"/>
                </a:lnTo>
                <a:lnTo>
                  <a:pt x="85136" y="963167"/>
                </a:lnTo>
                <a:lnTo>
                  <a:pt x="80246" y="978407"/>
                </a:lnTo>
                <a:lnTo>
                  <a:pt x="75498" y="993647"/>
                </a:lnTo>
                <a:lnTo>
                  <a:pt x="70893" y="1005839"/>
                </a:lnTo>
                <a:lnTo>
                  <a:pt x="66430" y="1021079"/>
                </a:lnTo>
                <a:lnTo>
                  <a:pt x="62110" y="1036319"/>
                </a:lnTo>
                <a:lnTo>
                  <a:pt x="57933" y="1051559"/>
                </a:lnTo>
                <a:lnTo>
                  <a:pt x="53898" y="1063751"/>
                </a:lnTo>
                <a:lnTo>
                  <a:pt x="50006" y="1078991"/>
                </a:lnTo>
                <a:lnTo>
                  <a:pt x="46257" y="1094231"/>
                </a:lnTo>
                <a:lnTo>
                  <a:pt x="42651" y="1109471"/>
                </a:lnTo>
                <a:lnTo>
                  <a:pt x="39188" y="1124711"/>
                </a:lnTo>
                <a:lnTo>
                  <a:pt x="35868" y="1136903"/>
                </a:lnTo>
                <a:lnTo>
                  <a:pt x="26763" y="1182623"/>
                </a:lnTo>
                <a:lnTo>
                  <a:pt x="18976" y="1228343"/>
                </a:lnTo>
                <a:lnTo>
                  <a:pt x="12525" y="1274063"/>
                </a:lnTo>
                <a:lnTo>
                  <a:pt x="10671" y="1286255"/>
                </a:lnTo>
                <a:lnTo>
                  <a:pt x="6001" y="1331975"/>
                </a:lnTo>
                <a:lnTo>
                  <a:pt x="2666" y="1377695"/>
                </a:lnTo>
                <a:lnTo>
                  <a:pt x="666" y="1423415"/>
                </a:lnTo>
                <a:lnTo>
                  <a:pt x="0" y="1469135"/>
                </a:lnTo>
                <a:lnTo>
                  <a:pt x="73" y="1484375"/>
                </a:lnTo>
                <a:lnTo>
                  <a:pt x="1184" y="1530095"/>
                </a:lnTo>
                <a:lnTo>
                  <a:pt x="3630" y="1575815"/>
                </a:lnTo>
                <a:lnTo>
                  <a:pt x="7409" y="1621535"/>
                </a:lnTo>
                <a:lnTo>
                  <a:pt x="10671" y="1648967"/>
                </a:lnTo>
                <a:lnTo>
                  <a:pt x="12525" y="1664207"/>
                </a:lnTo>
                <a:lnTo>
                  <a:pt x="18976" y="1709927"/>
                </a:lnTo>
                <a:lnTo>
                  <a:pt x="26763" y="1755647"/>
                </a:lnTo>
                <a:lnTo>
                  <a:pt x="35868" y="1798319"/>
                </a:lnTo>
                <a:lnTo>
                  <a:pt x="39188" y="1813559"/>
                </a:lnTo>
                <a:lnTo>
                  <a:pt x="50006" y="1859279"/>
                </a:lnTo>
                <a:lnTo>
                  <a:pt x="57933" y="1886711"/>
                </a:lnTo>
                <a:lnTo>
                  <a:pt x="62110" y="1901951"/>
                </a:lnTo>
                <a:lnTo>
                  <a:pt x="66430" y="1917191"/>
                </a:lnTo>
                <a:lnTo>
                  <a:pt x="70893" y="1932431"/>
                </a:lnTo>
                <a:lnTo>
                  <a:pt x="75498" y="1944623"/>
                </a:lnTo>
                <a:lnTo>
                  <a:pt x="80246" y="1959863"/>
                </a:lnTo>
                <a:lnTo>
                  <a:pt x="85136" y="1975103"/>
                </a:lnTo>
                <a:lnTo>
                  <a:pt x="90169" y="1987295"/>
                </a:lnTo>
                <a:lnTo>
                  <a:pt x="95345" y="2002535"/>
                </a:lnTo>
                <a:lnTo>
                  <a:pt x="100662" y="2017775"/>
                </a:lnTo>
                <a:lnTo>
                  <a:pt x="106122" y="2029967"/>
                </a:lnTo>
                <a:lnTo>
                  <a:pt x="111724" y="2045207"/>
                </a:lnTo>
                <a:lnTo>
                  <a:pt x="117469" y="2060447"/>
                </a:lnTo>
                <a:lnTo>
                  <a:pt x="123350" y="2072639"/>
                </a:lnTo>
                <a:lnTo>
                  <a:pt x="129363" y="2087879"/>
                </a:lnTo>
                <a:lnTo>
                  <a:pt x="135506" y="2100071"/>
                </a:lnTo>
                <a:lnTo>
                  <a:pt x="141781" y="2115311"/>
                </a:lnTo>
                <a:lnTo>
                  <a:pt x="148188" y="2127503"/>
                </a:lnTo>
                <a:lnTo>
                  <a:pt x="154725" y="2142743"/>
                </a:lnTo>
                <a:lnTo>
                  <a:pt x="161394" y="2154935"/>
                </a:lnTo>
                <a:lnTo>
                  <a:pt x="168194" y="2170175"/>
                </a:lnTo>
                <a:lnTo>
                  <a:pt x="175126" y="2182367"/>
                </a:lnTo>
                <a:lnTo>
                  <a:pt x="182189" y="2197607"/>
                </a:lnTo>
                <a:lnTo>
                  <a:pt x="189384" y="2209799"/>
                </a:lnTo>
                <a:lnTo>
                  <a:pt x="196710" y="2221991"/>
                </a:lnTo>
                <a:lnTo>
                  <a:pt x="204168" y="2237231"/>
                </a:lnTo>
                <a:lnTo>
                  <a:pt x="211757" y="2249423"/>
                </a:lnTo>
                <a:lnTo>
                  <a:pt x="219477" y="2261615"/>
                </a:lnTo>
                <a:lnTo>
                  <a:pt x="227330" y="2273807"/>
                </a:lnTo>
                <a:lnTo>
                  <a:pt x="235313" y="2289047"/>
                </a:lnTo>
                <a:lnTo>
                  <a:pt x="260054" y="2325623"/>
                </a:lnTo>
                <a:lnTo>
                  <a:pt x="277173" y="2350007"/>
                </a:lnTo>
                <a:lnTo>
                  <a:pt x="285904" y="2365247"/>
                </a:lnTo>
                <a:lnTo>
                  <a:pt x="294751" y="2377439"/>
                </a:lnTo>
                <a:lnTo>
                  <a:pt x="303712" y="2389631"/>
                </a:lnTo>
                <a:lnTo>
                  <a:pt x="312789" y="2401823"/>
                </a:lnTo>
                <a:lnTo>
                  <a:pt x="321980" y="2410967"/>
                </a:lnTo>
                <a:lnTo>
                  <a:pt x="331286" y="2423159"/>
                </a:lnTo>
                <a:lnTo>
                  <a:pt x="359897" y="2459735"/>
                </a:lnTo>
                <a:lnTo>
                  <a:pt x="379546" y="2481071"/>
                </a:lnTo>
                <a:lnTo>
                  <a:pt x="389544" y="2493263"/>
                </a:lnTo>
                <a:lnTo>
                  <a:pt x="399658" y="2505455"/>
                </a:lnTo>
                <a:lnTo>
                  <a:pt x="409886" y="2517647"/>
                </a:lnTo>
                <a:lnTo>
                  <a:pt x="420230" y="2526791"/>
                </a:lnTo>
                <a:lnTo>
                  <a:pt x="430690" y="2538983"/>
                </a:lnTo>
                <a:lnTo>
                  <a:pt x="441266" y="2548127"/>
                </a:lnTo>
                <a:lnTo>
                  <a:pt x="451956" y="2560319"/>
                </a:lnTo>
                <a:lnTo>
                  <a:pt x="462748" y="2569463"/>
                </a:lnTo>
                <a:lnTo>
                  <a:pt x="473635" y="2581655"/>
                </a:lnTo>
                <a:lnTo>
                  <a:pt x="484617" y="2590799"/>
                </a:lnTo>
                <a:lnTo>
                  <a:pt x="495693" y="2602991"/>
                </a:lnTo>
                <a:lnTo>
                  <a:pt x="518131" y="2621279"/>
                </a:lnTo>
                <a:lnTo>
                  <a:pt x="529492" y="2633471"/>
                </a:lnTo>
                <a:lnTo>
                  <a:pt x="540947" y="2642615"/>
                </a:lnTo>
                <a:lnTo>
                  <a:pt x="575881" y="2670047"/>
                </a:lnTo>
                <a:lnTo>
                  <a:pt x="587714" y="2682239"/>
                </a:lnTo>
                <a:lnTo>
                  <a:pt x="599642" y="2691383"/>
                </a:lnTo>
                <a:lnTo>
                  <a:pt x="635989" y="2718815"/>
                </a:lnTo>
                <a:lnTo>
                  <a:pt x="648293" y="2724911"/>
                </a:lnTo>
                <a:lnTo>
                  <a:pt x="660691" y="2734055"/>
                </a:lnTo>
                <a:lnTo>
                  <a:pt x="698441" y="2761487"/>
                </a:lnTo>
                <a:lnTo>
                  <a:pt x="711183" y="2767583"/>
                </a:lnTo>
                <a:lnTo>
                  <a:pt x="736877" y="2785871"/>
                </a:lnTo>
                <a:lnTo>
                  <a:pt x="749829" y="2791967"/>
                </a:lnTo>
                <a:lnTo>
                  <a:pt x="762851" y="2801111"/>
                </a:lnTo>
                <a:lnTo>
                  <a:pt x="775944" y="2807207"/>
                </a:lnTo>
                <a:lnTo>
                  <a:pt x="789107" y="2816351"/>
                </a:lnTo>
                <a:lnTo>
                  <a:pt x="815644" y="2828543"/>
                </a:lnTo>
                <a:lnTo>
                  <a:pt x="829018" y="2837687"/>
                </a:lnTo>
                <a:lnTo>
                  <a:pt x="869563" y="2855975"/>
                </a:lnTo>
                <a:lnTo>
                  <a:pt x="883219" y="2865119"/>
                </a:lnTo>
                <a:lnTo>
                  <a:pt x="966622" y="2901695"/>
                </a:lnTo>
                <a:lnTo>
                  <a:pt x="980727" y="2904743"/>
                </a:lnTo>
                <a:lnTo>
                  <a:pt x="1023301" y="2923031"/>
                </a:lnTo>
                <a:lnTo>
                  <a:pt x="1037578" y="2926079"/>
                </a:lnTo>
                <a:lnTo>
                  <a:pt x="1051898" y="2932175"/>
                </a:lnTo>
                <a:lnTo>
                  <a:pt x="1066262" y="2935223"/>
                </a:lnTo>
                <a:lnTo>
                  <a:pt x="1066799" y="2935223"/>
                </a:lnTo>
                <a:lnTo>
                  <a:pt x="1066799" y="0"/>
                </a:lnTo>
              </a:path>
            </a:pathLst>
          </a:custGeom>
          <a:solidFill>
            <a:srgbClr val="5D01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3" name="object 22">
            <a:extLst>
              <a:ext uri="{FF2B5EF4-FFF2-40B4-BE49-F238E27FC236}">
                <a16:creationId xmlns:a16="http://schemas.microsoft.com/office/drawing/2014/main" id="{137EDD93-6153-9946-B00B-F33F2BC41B02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2581276" y="6365875"/>
            <a:ext cx="520700" cy="581025"/>
          </a:xfrm>
          <a:custGeom>
            <a:avLst/>
            <a:gdLst>
              <a:gd name="T0" fmla="*/ 372755 w 582295"/>
              <a:gd name="T1" fmla="*/ 0 h 581025"/>
              <a:gd name="T2" fmla="*/ 351999 w 582295"/>
              <a:gd name="T3" fmla="*/ 20106 h 581025"/>
              <a:gd name="T4" fmla="*/ 329175 w 582295"/>
              <a:gd name="T5" fmla="*/ 43373 h 581025"/>
              <a:gd name="T6" fmla="*/ 26299 w 582295"/>
              <a:gd name="T7" fmla="*/ 516209 h 581025"/>
              <a:gd name="T8" fmla="*/ 8561 w 582295"/>
              <a:gd name="T9" fmla="*/ 558788 h 581025"/>
              <a:gd name="T10" fmla="*/ 0 w 582295"/>
              <a:gd name="T11" fmla="*/ 580402 h 581025"/>
              <a:gd name="T12" fmla="*/ 372755 w 582295"/>
              <a:gd name="T13" fmla="*/ 0 h 5810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82295" h="581025">
                <a:moveTo>
                  <a:pt x="581891" y="0"/>
                </a:moveTo>
                <a:lnTo>
                  <a:pt x="549491" y="20106"/>
                </a:lnTo>
                <a:lnTo>
                  <a:pt x="513860" y="43373"/>
                </a:lnTo>
                <a:lnTo>
                  <a:pt x="41054" y="516209"/>
                </a:lnTo>
                <a:lnTo>
                  <a:pt x="13365" y="558788"/>
                </a:lnTo>
                <a:lnTo>
                  <a:pt x="0" y="580402"/>
                </a:lnTo>
                <a:lnTo>
                  <a:pt x="581891" y="0"/>
                </a:lnTo>
                <a:close/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4" name="object 23">
            <a:extLst>
              <a:ext uri="{FF2B5EF4-FFF2-40B4-BE49-F238E27FC236}">
                <a16:creationId xmlns:a16="http://schemas.microsoft.com/office/drawing/2014/main" id="{A13EE50A-CF19-854B-8663-350C84823FD2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2468563" y="6224588"/>
            <a:ext cx="885825" cy="987425"/>
          </a:xfrm>
          <a:custGeom>
            <a:avLst/>
            <a:gdLst>
              <a:gd name="T0" fmla="*/ 635486 w 989965"/>
              <a:gd name="T1" fmla="*/ 0 h 986789"/>
              <a:gd name="T2" fmla="*/ 609227 w 989965"/>
              <a:gd name="T3" fmla="*/ 16295 h 986789"/>
              <a:gd name="T4" fmla="*/ 9078 w 989965"/>
              <a:gd name="T5" fmla="*/ 954166 h 986789"/>
              <a:gd name="T6" fmla="*/ 0 w 989965"/>
              <a:gd name="T7" fmla="*/ 989658 h 986789"/>
              <a:gd name="T8" fmla="*/ 635486 w 989965"/>
              <a:gd name="T9" fmla="*/ 0 h 9867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89965" h="986789">
                <a:moveTo>
                  <a:pt x="989897" y="0"/>
                </a:moveTo>
                <a:lnTo>
                  <a:pt x="948993" y="16245"/>
                </a:lnTo>
                <a:lnTo>
                  <a:pt x="14141" y="951097"/>
                </a:lnTo>
                <a:lnTo>
                  <a:pt x="0" y="986475"/>
                </a:lnTo>
                <a:lnTo>
                  <a:pt x="989897" y="0"/>
                </a:lnTo>
                <a:close/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5" name="object 24">
            <a:extLst>
              <a:ext uri="{FF2B5EF4-FFF2-40B4-BE49-F238E27FC236}">
                <a16:creationId xmlns:a16="http://schemas.microsoft.com/office/drawing/2014/main" id="{93739BE7-42EA-5A47-A763-7A767F0C1371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2435226" y="6145212"/>
            <a:ext cx="1096962" cy="1243013"/>
          </a:xfrm>
          <a:custGeom>
            <a:avLst/>
            <a:gdLst>
              <a:gd name="T0" fmla="*/ 786220 w 1225550"/>
              <a:gd name="T1" fmla="*/ 0 h 1243330"/>
              <a:gd name="T2" fmla="*/ 785633 w 1225550"/>
              <a:gd name="T3" fmla="*/ 241 h 1243330"/>
              <a:gd name="T4" fmla="*/ 4070 w 1225550"/>
              <a:gd name="T5" fmla="*/ 1216640 h 1243330"/>
              <a:gd name="T6" fmla="*/ 1998 w 1225550"/>
              <a:gd name="T7" fmla="*/ 1228895 h 1243330"/>
              <a:gd name="T8" fmla="*/ 0 w 1225550"/>
              <a:gd name="T9" fmla="*/ 1241197 h 1243330"/>
              <a:gd name="T10" fmla="*/ 786220 w 1225550"/>
              <a:gd name="T11" fmla="*/ 23822 h 1243330"/>
              <a:gd name="T12" fmla="*/ 786220 w 1225550"/>
              <a:gd name="T13" fmla="*/ 0 h 12433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25550" h="1243330">
                <a:moveTo>
                  <a:pt x="1225145" y="0"/>
                </a:moveTo>
                <a:lnTo>
                  <a:pt x="1224231" y="241"/>
                </a:lnTo>
                <a:lnTo>
                  <a:pt x="6341" y="1218192"/>
                </a:lnTo>
                <a:lnTo>
                  <a:pt x="3113" y="1230463"/>
                </a:lnTo>
                <a:lnTo>
                  <a:pt x="0" y="1242782"/>
                </a:lnTo>
                <a:lnTo>
                  <a:pt x="1225145" y="23852"/>
                </a:lnTo>
                <a:lnTo>
                  <a:pt x="1225145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6" name="object 25">
            <a:extLst>
              <a:ext uri="{FF2B5EF4-FFF2-40B4-BE49-F238E27FC236}">
                <a16:creationId xmlns:a16="http://schemas.microsoft.com/office/drawing/2014/main" id="{4BEA9F7D-8086-EE4C-B8B4-AD1D70E51A98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2578101" y="6110287"/>
            <a:ext cx="1128712" cy="1281113"/>
          </a:xfrm>
          <a:custGeom>
            <a:avLst/>
            <a:gdLst>
              <a:gd name="T0" fmla="*/ 811577 w 1259840"/>
              <a:gd name="T1" fmla="*/ 0 h 1281430"/>
              <a:gd name="T2" fmla="*/ 2340 w 1259840"/>
              <a:gd name="T3" fmla="*/ 1254649 h 1281430"/>
              <a:gd name="T4" fmla="*/ 1145 w 1259840"/>
              <a:gd name="T5" fmla="*/ 1267191 h 1281430"/>
              <a:gd name="T6" fmla="*/ 0 w 1259840"/>
              <a:gd name="T7" fmla="*/ 1279757 h 1281430"/>
              <a:gd name="T8" fmla="*/ 811577 w 1259840"/>
              <a:gd name="T9" fmla="*/ 24160 h 1281430"/>
              <a:gd name="T10" fmla="*/ 811577 w 1259840"/>
              <a:gd name="T11" fmla="*/ 0 h 12814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59840" h="1281430">
                <a:moveTo>
                  <a:pt x="1259836" y="0"/>
                </a:moveTo>
                <a:lnTo>
                  <a:pt x="3633" y="1256203"/>
                </a:lnTo>
                <a:lnTo>
                  <a:pt x="1777" y="1268761"/>
                </a:lnTo>
                <a:lnTo>
                  <a:pt x="0" y="1281342"/>
                </a:lnTo>
                <a:lnTo>
                  <a:pt x="1259836" y="24190"/>
                </a:lnTo>
                <a:lnTo>
                  <a:pt x="1259836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7" name="object 26">
            <a:extLst>
              <a:ext uri="{FF2B5EF4-FFF2-40B4-BE49-F238E27FC236}">
                <a16:creationId xmlns:a16="http://schemas.microsoft.com/office/drawing/2014/main" id="{001384FF-5598-3A4A-878E-B8E471F4C46D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2720182" y="6095206"/>
            <a:ext cx="1141412" cy="1298575"/>
          </a:xfrm>
          <a:custGeom>
            <a:avLst/>
            <a:gdLst>
              <a:gd name="T0" fmla="*/ 817843 w 1275079"/>
              <a:gd name="T1" fmla="*/ 0 h 1298575"/>
              <a:gd name="T2" fmla="*/ 952 w 1275079"/>
              <a:gd name="T3" fmla="*/ 1273204 h 1298575"/>
              <a:gd name="T4" fmla="*/ 448 w 1275079"/>
              <a:gd name="T5" fmla="*/ 1285871 h 1298575"/>
              <a:gd name="T6" fmla="*/ 0 w 1275079"/>
              <a:gd name="T7" fmla="*/ 1298559 h 1298575"/>
              <a:gd name="T8" fmla="*/ 817843 w 1275079"/>
              <a:gd name="T9" fmla="*/ 24485 h 1298575"/>
              <a:gd name="T10" fmla="*/ 817843 w 1275079"/>
              <a:gd name="T11" fmla="*/ 0 h 12985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75079" h="1298575">
                <a:moveTo>
                  <a:pt x="1274663" y="0"/>
                </a:moveTo>
                <a:lnTo>
                  <a:pt x="1483" y="1273204"/>
                </a:lnTo>
                <a:lnTo>
                  <a:pt x="700" y="1285871"/>
                </a:lnTo>
                <a:lnTo>
                  <a:pt x="0" y="1298559"/>
                </a:lnTo>
                <a:lnTo>
                  <a:pt x="1274663" y="24485"/>
                </a:lnTo>
                <a:lnTo>
                  <a:pt x="1274663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8" name="object 27">
            <a:extLst>
              <a:ext uri="{FF2B5EF4-FFF2-40B4-BE49-F238E27FC236}">
                <a16:creationId xmlns:a16="http://schemas.microsoft.com/office/drawing/2014/main" id="{AD407C4C-F8C4-A041-9D68-03EA39F8C786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2861469" y="6093619"/>
            <a:ext cx="1141412" cy="1301750"/>
          </a:xfrm>
          <a:custGeom>
            <a:avLst/>
            <a:gdLst>
              <a:gd name="T0" fmla="*/ 816849 w 1276350"/>
              <a:gd name="T1" fmla="*/ 0 h 1300479"/>
              <a:gd name="T2" fmla="*/ 0 w 1276350"/>
              <a:gd name="T3" fmla="*/ 1282560 h 1300479"/>
              <a:gd name="T4" fmla="*/ 97 w 1276350"/>
              <a:gd name="T5" fmla="*/ 1290615 h 1300479"/>
              <a:gd name="T6" fmla="*/ 233 w 1276350"/>
              <a:gd name="T7" fmla="*/ 1298640 h 1300479"/>
              <a:gd name="T8" fmla="*/ 410 w 1276350"/>
              <a:gd name="T9" fmla="*/ 1306696 h 1300479"/>
              <a:gd name="T10" fmla="*/ 816849 w 1276350"/>
              <a:gd name="T11" fmla="*/ 24778 h 1300479"/>
              <a:gd name="T12" fmla="*/ 816849 w 1276350"/>
              <a:gd name="T13" fmla="*/ 0 h 13004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76350" h="1300479">
                <a:moveTo>
                  <a:pt x="1276289" y="0"/>
                </a:moveTo>
                <a:lnTo>
                  <a:pt x="0" y="1276311"/>
                </a:lnTo>
                <a:lnTo>
                  <a:pt x="152" y="1284327"/>
                </a:lnTo>
                <a:lnTo>
                  <a:pt x="365" y="1292313"/>
                </a:lnTo>
                <a:lnTo>
                  <a:pt x="640" y="1300329"/>
                </a:lnTo>
                <a:lnTo>
                  <a:pt x="1276289" y="24658"/>
                </a:lnTo>
                <a:lnTo>
                  <a:pt x="1276289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9" name="object 28">
            <a:extLst>
              <a:ext uri="{FF2B5EF4-FFF2-40B4-BE49-F238E27FC236}">
                <a16:creationId xmlns:a16="http://schemas.microsoft.com/office/drawing/2014/main" id="{3294B906-91D5-DE47-8B17-5FED92FC54E0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3000376" y="6102350"/>
            <a:ext cx="1135062" cy="1290637"/>
          </a:xfrm>
          <a:custGeom>
            <a:avLst/>
            <a:gdLst>
              <a:gd name="T0" fmla="*/ 812565 w 1268729"/>
              <a:gd name="T1" fmla="*/ 0 h 1291589"/>
              <a:gd name="T2" fmla="*/ 0 w 1268729"/>
              <a:gd name="T3" fmla="*/ 1264022 h 1291589"/>
              <a:gd name="T4" fmla="*/ 449 w 1268729"/>
              <a:gd name="T5" fmla="*/ 1271460 h 1291589"/>
              <a:gd name="T6" fmla="*/ 956 w 1268729"/>
              <a:gd name="T7" fmla="*/ 1278871 h 1291589"/>
              <a:gd name="T8" fmla="*/ 1483 w 1268729"/>
              <a:gd name="T9" fmla="*/ 1286280 h 1291589"/>
              <a:gd name="T10" fmla="*/ 812565 w 1268729"/>
              <a:gd name="T11" fmla="*/ 24568 h 1291589"/>
              <a:gd name="T12" fmla="*/ 812565 w 1268729"/>
              <a:gd name="T13" fmla="*/ 0 h 12915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68729" h="1291589">
                <a:moveTo>
                  <a:pt x="1268669" y="0"/>
                </a:moveTo>
                <a:lnTo>
                  <a:pt x="0" y="1268690"/>
                </a:lnTo>
                <a:lnTo>
                  <a:pt x="701" y="1276157"/>
                </a:lnTo>
                <a:lnTo>
                  <a:pt x="1493" y="1283594"/>
                </a:lnTo>
                <a:lnTo>
                  <a:pt x="2316" y="1291031"/>
                </a:lnTo>
                <a:lnTo>
                  <a:pt x="1268669" y="24658"/>
                </a:lnTo>
                <a:lnTo>
                  <a:pt x="1268669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0" name="object 29">
            <a:extLst>
              <a:ext uri="{FF2B5EF4-FFF2-40B4-BE49-F238E27FC236}">
                <a16:creationId xmlns:a16="http://schemas.microsoft.com/office/drawing/2014/main" id="{F1579227-1009-5943-8C6A-FFE066B38461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3138488" y="6118225"/>
            <a:ext cx="1120775" cy="1273175"/>
          </a:xfrm>
          <a:custGeom>
            <a:avLst/>
            <a:gdLst>
              <a:gd name="T0" fmla="*/ 801855 w 1252854"/>
              <a:gd name="T1" fmla="*/ 0 h 1273810"/>
              <a:gd name="T2" fmla="*/ 0 w 1252854"/>
              <a:gd name="T3" fmla="*/ 1249142 h 1273810"/>
              <a:gd name="T4" fmla="*/ 761 w 1252854"/>
              <a:gd name="T5" fmla="*/ 1256104 h 1273810"/>
              <a:gd name="T6" fmla="*/ 1541 w 1252854"/>
              <a:gd name="T7" fmla="*/ 1263127 h 1273810"/>
              <a:gd name="T8" fmla="*/ 2362 w 1252854"/>
              <a:gd name="T9" fmla="*/ 1270060 h 1273810"/>
              <a:gd name="T10" fmla="*/ 801855 w 1252854"/>
              <a:gd name="T11" fmla="*/ 24598 h 1273810"/>
              <a:gd name="T12" fmla="*/ 801855 w 1252854"/>
              <a:gd name="T13" fmla="*/ 0 h 12738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52854" h="1273810">
                <a:moveTo>
                  <a:pt x="1252240" y="0"/>
                </a:moveTo>
                <a:lnTo>
                  <a:pt x="0" y="1252260"/>
                </a:lnTo>
                <a:lnTo>
                  <a:pt x="1188" y="1259239"/>
                </a:lnTo>
                <a:lnTo>
                  <a:pt x="2407" y="1266280"/>
                </a:lnTo>
                <a:lnTo>
                  <a:pt x="3688" y="1273230"/>
                </a:lnTo>
                <a:lnTo>
                  <a:pt x="1252240" y="24658"/>
                </a:lnTo>
                <a:lnTo>
                  <a:pt x="1252240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1" name="object 30">
            <a:extLst>
              <a:ext uri="{FF2B5EF4-FFF2-40B4-BE49-F238E27FC236}">
                <a16:creationId xmlns:a16="http://schemas.microsoft.com/office/drawing/2014/main" id="{12E940C7-A4F7-7642-8CD0-6F0C98FADBB1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3276600" y="6140451"/>
            <a:ext cx="1100137" cy="1249362"/>
          </a:xfrm>
          <a:custGeom>
            <a:avLst/>
            <a:gdLst>
              <a:gd name="T0" fmla="*/ 788949 w 1228725"/>
              <a:gd name="T1" fmla="*/ 0 h 1248410"/>
              <a:gd name="T2" fmla="*/ 0 w 1228725"/>
              <a:gd name="T3" fmla="*/ 1232992 h 1248410"/>
              <a:gd name="T4" fmla="*/ 1038 w 1228725"/>
              <a:gd name="T5" fmla="*/ 1239631 h 1248410"/>
              <a:gd name="T6" fmla="*/ 2016 w 1228725"/>
              <a:gd name="T7" fmla="*/ 1246301 h 1248410"/>
              <a:gd name="T8" fmla="*/ 3113 w 1228725"/>
              <a:gd name="T9" fmla="*/ 1252911 h 1248410"/>
              <a:gd name="T10" fmla="*/ 788949 w 1228725"/>
              <a:gd name="T11" fmla="*/ 24784 h 1248410"/>
              <a:gd name="T12" fmla="*/ 788949 w 1228725"/>
              <a:gd name="T13" fmla="*/ 0 h 12484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28725" h="1248410">
                <a:moveTo>
                  <a:pt x="1228283" y="0"/>
                </a:moveTo>
                <a:lnTo>
                  <a:pt x="0" y="1228301"/>
                </a:lnTo>
                <a:lnTo>
                  <a:pt x="1615" y="1234915"/>
                </a:lnTo>
                <a:lnTo>
                  <a:pt x="3139" y="1241560"/>
                </a:lnTo>
                <a:lnTo>
                  <a:pt x="4846" y="1248144"/>
                </a:lnTo>
                <a:lnTo>
                  <a:pt x="1228283" y="24689"/>
                </a:lnTo>
                <a:lnTo>
                  <a:pt x="1228283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2" name="object 31">
            <a:extLst>
              <a:ext uri="{FF2B5EF4-FFF2-40B4-BE49-F238E27FC236}">
                <a16:creationId xmlns:a16="http://schemas.microsoft.com/office/drawing/2014/main" id="{53352BEB-3CE8-0342-BE6E-E88DC284242E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3413919" y="6169819"/>
            <a:ext cx="1073150" cy="1217612"/>
          </a:xfrm>
          <a:custGeom>
            <a:avLst/>
            <a:gdLst>
              <a:gd name="T0" fmla="*/ 770471 w 1198245"/>
              <a:gd name="T1" fmla="*/ 0 h 1216660"/>
              <a:gd name="T2" fmla="*/ 0 w 1198245"/>
              <a:gd name="T3" fmla="*/ 1202557 h 1216660"/>
              <a:gd name="T4" fmla="*/ 1255 w 1198245"/>
              <a:gd name="T5" fmla="*/ 1208830 h 1216660"/>
              <a:gd name="T6" fmla="*/ 3882 w 1198245"/>
              <a:gd name="T7" fmla="*/ 1221254 h 1216660"/>
              <a:gd name="T8" fmla="*/ 770471 w 1198245"/>
              <a:gd name="T9" fmla="*/ 24753 h 1216660"/>
              <a:gd name="T10" fmla="*/ 770471 w 1198245"/>
              <a:gd name="T11" fmla="*/ 0 h 12166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98245" h="1216660">
                <a:moveTo>
                  <a:pt x="1197864" y="0"/>
                </a:moveTo>
                <a:lnTo>
                  <a:pt x="0" y="1197864"/>
                </a:lnTo>
                <a:lnTo>
                  <a:pt x="1950" y="1204112"/>
                </a:lnTo>
                <a:lnTo>
                  <a:pt x="6035" y="1216487"/>
                </a:lnTo>
                <a:lnTo>
                  <a:pt x="1197864" y="24658"/>
                </a:lnTo>
                <a:lnTo>
                  <a:pt x="1197864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3" name="object 32">
            <a:extLst>
              <a:ext uri="{FF2B5EF4-FFF2-40B4-BE49-F238E27FC236}">
                <a16:creationId xmlns:a16="http://schemas.microsoft.com/office/drawing/2014/main" id="{19995FA9-1C59-EA4C-B990-312B59D3DE6D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3552826" y="6205537"/>
            <a:ext cx="1039812" cy="1179513"/>
          </a:xfrm>
          <a:custGeom>
            <a:avLst/>
            <a:gdLst>
              <a:gd name="T0" fmla="*/ 744705 w 1162050"/>
              <a:gd name="T1" fmla="*/ 0 h 1179829"/>
              <a:gd name="T2" fmla="*/ 0 w 1162050"/>
              <a:gd name="T3" fmla="*/ 1159978 h 1179829"/>
              <a:gd name="T4" fmla="*/ 1465 w 1162050"/>
              <a:gd name="T5" fmla="*/ 1165853 h 1179829"/>
              <a:gd name="T6" fmla="*/ 2931 w 1162050"/>
              <a:gd name="T7" fmla="*/ 1171789 h 1179829"/>
              <a:gd name="T8" fmla="*/ 4436 w 1162050"/>
              <a:gd name="T9" fmla="*/ 1177662 h 1179829"/>
              <a:gd name="T10" fmla="*/ 744705 w 1162050"/>
              <a:gd name="T11" fmla="*/ 24609 h 1179829"/>
              <a:gd name="T12" fmla="*/ 744705 w 1162050"/>
              <a:gd name="T13" fmla="*/ 0 h 11798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62050" h="1179829">
                <a:moveTo>
                  <a:pt x="1161501" y="0"/>
                </a:moveTo>
                <a:lnTo>
                  <a:pt x="0" y="1161533"/>
                </a:lnTo>
                <a:lnTo>
                  <a:pt x="2285" y="1167416"/>
                </a:lnTo>
                <a:lnTo>
                  <a:pt x="4571" y="1173359"/>
                </a:lnTo>
                <a:lnTo>
                  <a:pt x="6918" y="1179242"/>
                </a:lnTo>
                <a:lnTo>
                  <a:pt x="1161501" y="24644"/>
                </a:lnTo>
                <a:lnTo>
                  <a:pt x="1161501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4" name="object 33">
            <a:extLst>
              <a:ext uri="{FF2B5EF4-FFF2-40B4-BE49-F238E27FC236}">
                <a16:creationId xmlns:a16="http://schemas.microsoft.com/office/drawing/2014/main" id="{8B8DC516-E3A3-9C4A-9C69-B72F15793B61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3690144" y="6246019"/>
            <a:ext cx="1001712" cy="1136650"/>
          </a:xfrm>
          <a:custGeom>
            <a:avLst/>
            <a:gdLst>
              <a:gd name="T0" fmla="*/ 715505 w 1120140"/>
              <a:gd name="T1" fmla="*/ 0 h 1136650"/>
              <a:gd name="T2" fmla="*/ 0 w 1120140"/>
              <a:gd name="T3" fmla="*/ 1119866 h 1136650"/>
              <a:gd name="T4" fmla="*/ 1654 w 1120140"/>
              <a:gd name="T5" fmla="*/ 1125474 h 1136650"/>
              <a:gd name="T6" fmla="*/ 3331 w 1120140"/>
              <a:gd name="T7" fmla="*/ 1131082 h 1136650"/>
              <a:gd name="T8" fmla="*/ 5023 w 1120140"/>
              <a:gd name="T9" fmla="*/ 1136660 h 1136650"/>
              <a:gd name="T10" fmla="*/ 715505 w 1120140"/>
              <a:gd name="T11" fmla="*/ 24658 h 1136650"/>
              <a:gd name="T12" fmla="*/ 715505 w 1120140"/>
              <a:gd name="T13" fmla="*/ 0 h 11366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20140" h="1136650">
                <a:moveTo>
                  <a:pt x="1119865" y="0"/>
                </a:moveTo>
                <a:lnTo>
                  <a:pt x="0" y="1119866"/>
                </a:lnTo>
                <a:lnTo>
                  <a:pt x="2590" y="1125474"/>
                </a:lnTo>
                <a:lnTo>
                  <a:pt x="5212" y="1131082"/>
                </a:lnTo>
                <a:lnTo>
                  <a:pt x="7863" y="1136660"/>
                </a:lnTo>
                <a:lnTo>
                  <a:pt x="1119865" y="24658"/>
                </a:lnTo>
                <a:lnTo>
                  <a:pt x="1119865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5" name="object 34">
            <a:extLst>
              <a:ext uri="{FF2B5EF4-FFF2-40B4-BE49-F238E27FC236}">
                <a16:creationId xmlns:a16="http://schemas.microsoft.com/office/drawing/2014/main" id="{FFE4E57E-7E26-7142-81DC-2A59E8BD2FC4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3827463" y="6289675"/>
            <a:ext cx="960437" cy="1090613"/>
          </a:xfrm>
          <a:custGeom>
            <a:avLst/>
            <a:gdLst>
              <a:gd name="T0" fmla="*/ 686471 w 1073784"/>
              <a:gd name="T1" fmla="*/ 0 h 1089660"/>
              <a:gd name="T2" fmla="*/ 0 w 1073784"/>
              <a:gd name="T3" fmla="*/ 1077963 h 1089660"/>
              <a:gd name="T4" fmla="*/ 1833 w 1073784"/>
              <a:gd name="T5" fmla="*/ 1083351 h 1089660"/>
              <a:gd name="T6" fmla="*/ 5537 w 1073784"/>
              <a:gd name="T7" fmla="*/ 1094004 h 1089660"/>
              <a:gd name="T8" fmla="*/ 686471 w 1073784"/>
              <a:gd name="T9" fmla="*/ 24724 h 1089660"/>
              <a:gd name="T10" fmla="*/ 686471 w 1073784"/>
              <a:gd name="T11" fmla="*/ 0 h 10896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73784" h="1089660">
                <a:moveTo>
                  <a:pt x="1073261" y="0"/>
                </a:moveTo>
                <a:lnTo>
                  <a:pt x="0" y="1073262"/>
                </a:lnTo>
                <a:lnTo>
                  <a:pt x="2865" y="1078626"/>
                </a:lnTo>
                <a:lnTo>
                  <a:pt x="8656" y="1089233"/>
                </a:lnTo>
                <a:lnTo>
                  <a:pt x="1073261" y="24614"/>
                </a:lnTo>
                <a:lnTo>
                  <a:pt x="1073261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6" name="object 35">
            <a:extLst>
              <a:ext uri="{FF2B5EF4-FFF2-40B4-BE49-F238E27FC236}">
                <a16:creationId xmlns:a16="http://schemas.microsoft.com/office/drawing/2014/main" id="{2E066911-321D-3F45-A1A2-3218E6A2EB30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3964782" y="6339681"/>
            <a:ext cx="914400" cy="1036637"/>
          </a:xfrm>
          <a:custGeom>
            <a:avLst/>
            <a:gdLst>
              <a:gd name="T0" fmla="*/ 654442 w 1022350"/>
              <a:gd name="T1" fmla="*/ 0 h 1037589"/>
              <a:gd name="T2" fmla="*/ 0 w 1022350"/>
              <a:gd name="T3" fmla="*/ 1017419 h 1037589"/>
              <a:gd name="T4" fmla="*/ 4019 w 1022350"/>
              <a:gd name="T5" fmla="*/ 1027492 h 1037589"/>
              <a:gd name="T6" fmla="*/ 6069 w 1022350"/>
              <a:gd name="T7" fmla="*/ 1032498 h 1037589"/>
              <a:gd name="T8" fmla="*/ 654442 w 1022350"/>
              <a:gd name="T9" fmla="*/ 24526 h 1037589"/>
              <a:gd name="T10" fmla="*/ 654442 w 1022350"/>
              <a:gd name="T11" fmla="*/ 0 h 10375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22350" h="1037589">
                <a:moveTo>
                  <a:pt x="1022086" y="0"/>
                </a:moveTo>
                <a:lnTo>
                  <a:pt x="0" y="1022099"/>
                </a:lnTo>
                <a:lnTo>
                  <a:pt x="6278" y="1032218"/>
                </a:lnTo>
                <a:lnTo>
                  <a:pt x="9479" y="1037248"/>
                </a:lnTo>
                <a:lnTo>
                  <a:pt x="1022086" y="24641"/>
                </a:lnTo>
                <a:lnTo>
                  <a:pt x="1022086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7" name="object 36">
            <a:extLst>
              <a:ext uri="{FF2B5EF4-FFF2-40B4-BE49-F238E27FC236}">
                <a16:creationId xmlns:a16="http://schemas.microsoft.com/office/drawing/2014/main" id="{63E32D28-D755-D444-ACE9-E30F7C0F78A6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4101307" y="6392069"/>
            <a:ext cx="865187" cy="981075"/>
          </a:xfrm>
          <a:custGeom>
            <a:avLst/>
            <a:gdLst>
              <a:gd name="T0" fmla="*/ 618867 w 967104"/>
              <a:gd name="T1" fmla="*/ 0 h 981075"/>
              <a:gd name="T2" fmla="*/ 0 w 967104"/>
              <a:gd name="T3" fmla="*/ 966492 h 981075"/>
              <a:gd name="T4" fmla="*/ 2167 w 967104"/>
              <a:gd name="T5" fmla="*/ 971326 h 981075"/>
              <a:gd name="T6" fmla="*/ 4333 w 967104"/>
              <a:gd name="T7" fmla="*/ 976206 h 981075"/>
              <a:gd name="T8" fmla="*/ 6519 w 967104"/>
              <a:gd name="T9" fmla="*/ 980970 h 981075"/>
              <a:gd name="T10" fmla="*/ 618867 w 967104"/>
              <a:gd name="T11" fmla="*/ 24658 h 981075"/>
              <a:gd name="T12" fmla="*/ 618867 w 967104"/>
              <a:gd name="T13" fmla="*/ 0 h 9810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67104" h="981075">
                <a:moveTo>
                  <a:pt x="966490" y="0"/>
                </a:moveTo>
                <a:lnTo>
                  <a:pt x="0" y="966492"/>
                </a:lnTo>
                <a:lnTo>
                  <a:pt x="3383" y="971326"/>
                </a:lnTo>
                <a:lnTo>
                  <a:pt x="6766" y="976206"/>
                </a:lnTo>
                <a:lnTo>
                  <a:pt x="10180" y="980970"/>
                </a:lnTo>
                <a:lnTo>
                  <a:pt x="966490" y="24658"/>
                </a:lnTo>
                <a:lnTo>
                  <a:pt x="966490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8" name="object 37">
            <a:extLst>
              <a:ext uri="{FF2B5EF4-FFF2-40B4-BE49-F238E27FC236}">
                <a16:creationId xmlns:a16="http://schemas.microsoft.com/office/drawing/2014/main" id="{F7E6D808-CFB1-2F44-BC9D-6D23FA68C248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4237832" y="6449219"/>
            <a:ext cx="811212" cy="920750"/>
          </a:xfrm>
          <a:custGeom>
            <a:avLst/>
            <a:gdLst>
              <a:gd name="T0" fmla="*/ 580553 w 906779"/>
              <a:gd name="T1" fmla="*/ 0 h 920750"/>
              <a:gd name="T2" fmla="*/ 0 w 906779"/>
              <a:gd name="T3" fmla="*/ 906717 h 920750"/>
              <a:gd name="T4" fmla="*/ 2322 w 906779"/>
              <a:gd name="T5" fmla="*/ 911325 h 920750"/>
              <a:gd name="T6" fmla="*/ 4683 w 906779"/>
              <a:gd name="T7" fmla="*/ 915800 h 920750"/>
              <a:gd name="T8" fmla="*/ 7045 w 906779"/>
              <a:gd name="T9" fmla="*/ 920372 h 920750"/>
              <a:gd name="T10" fmla="*/ 580553 w 906779"/>
              <a:gd name="T11" fmla="*/ 24647 h 920750"/>
              <a:gd name="T12" fmla="*/ 580553 w 906779"/>
              <a:gd name="T13" fmla="*/ 0 h 9207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06779" h="920750">
                <a:moveTo>
                  <a:pt x="906719" y="0"/>
                </a:moveTo>
                <a:lnTo>
                  <a:pt x="0" y="906717"/>
                </a:lnTo>
                <a:lnTo>
                  <a:pt x="3627" y="911325"/>
                </a:lnTo>
                <a:lnTo>
                  <a:pt x="7315" y="915800"/>
                </a:lnTo>
                <a:lnTo>
                  <a:pt x="11003" y="920372"/>
                </a:lnTo>
                <a:lnTo>
                  <a:pt x="906719" y="24647"/>
                </a:lnTo>
                <a:lnTo>
                  <a:pt x="906719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9" name="object 38">
            <a:extLst>
              <a:ext uri="{FF2B5EF4-FFF2-40B4-BE49-F238E27FC236}">
                <a16:creationId xmlns:a16="http://schemas.microsoft.com/office/drawing/2014/main" id="{993C8001-CC49-9B47-B1DE-D90363448FF4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4374357" y="6509544"/>
            <a:ext cx="754062" cy="857250"/>
          </a:xfrm>
          <a:custGeom>
            <a:avLst/>
            <a:gdLst>
              <a:gd name="T0" fmla="*/ 538847 w 843279"/>
              <a:gd name="T1" fmla="*/ 0 h 855979"/>
              <a:gd name="T2" fmla="*/ 0 w 843279"/>
              <a:gd name="T3" fmla="*/ 849045 h 855979"/>
              <a:gd name="T4" fmla="*/ 2475 w 843279"/>
              <a:gd name="T5" fmla="*/ 853449 h 855979"/>
              <a:gd name="T6" fmla="*/ 4910 w 843279"/>
              <a:gd name="T7" fmla="*/ 857873 h 855979"/>
              <a:gd name="T8" fmla="*/ 7405 w 843279"/>
              <a:gd name="T9" fmla="*/ 862228 h 855979"/>
              <a:gd name="T10" fmla="*/ 538847 w 843279"/>
              <a:gd name="T11" fmla="*/ 24849 h 855979"/>
              <a:gd name="T12" fmla="*/ 538847 w 843279"/>
              <a:gd name="T13" fmla="*/ 0 h 8559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43279" h="855979">
                <a:moveTo>
                  <a:pt x="842772" y="0"/>
                </a:moveTo>
                <a:lnTo>
                  <a:pt x="0" y="842770"/>
                </a:lnTo>
                <a:lnTo>
                  <a:pt x="3870" y="847141"/>
                </a:lnTo>
                <a:lnTo>
                  <a:pt x="7680" y="851533"/>
                </a:lnTo>
                <a:lnTo>
                  <a:pt x="11582" y="855855"/>
                </a:lnTo>
                <a:lnTo>
                  <a:pt x="842772" y="24664"/>
                </a:lnTo>
                <a:lnTo>
                  <a:pt x="842772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0" name="object 39">
            <a:extLst>
              <a:ext uri="{FF2B5EF4-FFF2-40B4-BE49-F238E27FC236}">
                <a16:creationId xmlns:a16="http://schemas.microsoft.com/office/drawing/2014/main" id="{683DFE3C-DBAA-B242-801A-9D2DA8F5625E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4510881" y="6574632"/>
            <a:ext cx="693737" cy="787400"/>
          </a:xfrm>
          <a:custGeom>
            <a:avLst/>
            <a:gdLst>
              <a:gd name="T0" fmla="*/ 495934 w 775334"/>
              <a:gd name="T1" fmla="*/ 0 h 787400"/>
              <a:gd name="T2" fmla="*/ 0 w 775334"/>
              <a:gd name="T3" fmla="*/ 774885 h 787400"/>
              <a:gd name="T4" fmla="*/ 2614 w 775334"/>
              <a:gd name="T5" fmla="*/ 778991 h 787400"/>
              <a:gd name="T6" fmla="*/ 7959 w 775334"/>
              <a:gd name="T7" fmla="*/ 787111 h 787400"/>
              <a:gd name="T8" fmla="*/ 495934 w 775334"/>
              <a:gd name="T9" fmla="*/ 24651 h 787400"/>
              <a:gd name="T10" fmla="*/ 495934 w 775334"/>
              <a:gd name="T11" fmla="*/ 0 h 7874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75334" h="787400">
                <a:moveTo>
                  <a:pt x="774893" y="0"/>
                </a:moveTo>
                <a:lnTo>
                  <a:pt x="0" y="774885"/>
                </a:lnTo>
                <a:lnTo>
                  <a:pt x="4084" y="778991"/>
                </a:lnTo>
                <a:lnTo>
                  <a:pt x="12435" y="787111"/>
                </a:lnTo>
                <a:lnTo>
                  <a:pt x="774893" y="24651"/>
                </a:lnTo>
                <a:lnTo>
                  <a:pt x="774893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1" name="object 40">
            <a:extLst>
              <a:ext uri="{FF2B5EF4-FFF2-40B4-BE49-F238E27FC236}">
                <a16:creationId xmlns:a16="http://schemas.microsoft.com/office/drawing/2014/main" id="{B2D7729D-2556-944B-B540-D3378ECDB40D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4646613" y="6643687"/>
            <a:ext cx="628650" cy="714375"/>
          </a:xfrm>
          <a:custGeom>
            <a:avLst/>
            <a:gdLst>
              <a:gd name="T0" fmla="*/ 450302 w 702945"/>
              <a:gd name="T1" fmla="*/ 0 h 715010"/>
              <a:gd name="T2" fmla="*/ 0 w 702945"/>
              <a:gd name="T3" fmla="*/ 699757 h 715010"/>
              <a:gd name="T4" fmla="*/ 2773 w 702945"/>
              <a:gd name="T5" fmla="*/ 703636 h 715010"/>
              <a:gd name="T6" fmla="*/ 5565 w 702945"/>
              <a:gd name="T7" fmla="*/ 707486 h 715010"/>
              <a:gd name="T8" fmla="*/ 8358 w 702945"/>
              <a:gd name="T9" fmla="*/ 711292 h 715010"/>
              <a:gd name="T10" fmla="*/ 450302 w 702945"/>
              <a:gd name="T11" fmla="*/ 24529 h 715010"/>
              <a:gd name="T12" fmla="*/ 450302 w 702945"/>
              <a:gd name="T13" fmla="*/ 0 h 7150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02945" h="715010">
                <a:moveTo>
                  <a:pt x="702869" y="0"/>
                </a:moveTo>
                <a:lnTo>
                  <a:pt x="0" y="702873"/>
                </a:lnTo>
                <a:lnTo>
                  <a:pt x="4328" y="706769"/>
                </a:lnTo>
                <a:lnTo>
                  <a:pt x="8686" y="710636"/>
                </a:lnTo>
                <a:lnTo>
                  <a:pt x="13045" y="714459"/>
                </a:lnTo>
                <a:lnTo>
                  <a:pt x="702869" y="24639"/>
                </a:lnTo>
                <a:lnTo>
                  <a:pt x="702869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2" name="object 41">
            <a:extLst>
              <a:ext uri="{FF2B5EF4-FFF2-40B4-BE49-F238E27FC236}">
                <a16:creationId xmlns:a16="http://schemas.microsoft.com/office/drawing/2014/main" id="{E1D92B28-7DF2-2A41-892C-3B95703AB9A3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4782344" y="6715919"/>
            <a:ext cx="560387" cy="638175"/>
          </a:xfrm>
          <a:custGeom>
            <a:avLst/>
            <a:gdLst>
              <a:gd name="T0" fmla="*/ 399407 w 627379"/>
              <a:gd name="T1" fmla="*/ 0 h 638175"/>
              <a:gd name="T2" fmla="*/ 0 w 627379"/>
              <a:gd name="T3" fmla="*/ 626903 h 638175"/>
              <a:gd name="T4" fmla="*/ 5844 w 627379"/>
              <a:gd name="T5" fmla="*/ 634191 h 638175"/>
              <a:gd name="T6" fmla="*/ 8777 w 627379"/>
              <a:gd name="T7" fmla="*/ 637763 h 638175"/>
              <a:gd name="T8" fmla="*/ 399407 w 627379"/>
              <a:gd name="T9" fmla="*/ 24642 h 638175"/>
              <a:gd name="T10" fmla="*/ 399407 w 627379"/>
              <a:gd name="T11" fmla="*/ 0 h 6381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379" h="638175">
                <a:moveTo>
                  <a:pt x="626912" y="0"/>
                </a:moveTo>
                <a:lnTo>
                  <a:pt x="0" y="626903"/>
                </a:lnTo>
                <a:lnTo>
                  <a:pt x="9174" y="634191"/>
                </a:lnTo>
                <a:lnTo>
                  <a:pt x="13776" y="637763"/>
                </a:lnTo>
                <a:lnTo>
                  <a:pt x="626912" y="24642"/>
                </a:lnTo>
                <a:lnTo>
                  <a:pt x="626912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3" name="object 42">
            <a:extLst>
              <a:ext uri="{FF2B5EF4-FFF2-40B4-BE49-F238E27FC236}">
                <a16:creationId xmlns:a16="http://schemas.microsoft.com/office/drawing/2014/main" id="{6C3256DA-1BB7-BC49-AD56-AAF11AEFF1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4917282" y="6792118"/>
            <a:ext cx="488950" cy="557213"/>
          </a:xfrm>
          <a:custGeom>
            <a:avLst/>
            <a:gdLst>
              <a:gd name="T0" fmla="*/ 347172 w 547370"/>
              <a:gd name="T1" fmla="*/ 0 h 556895"/>
              <a:gd name="T2" fmla="*/ 0 w 547370"/>
              <a:gd name="T3" fmla="*/ 548370 h 556895"/>
              <a:gd name="T4" fmla="*/ 3057 w 547370"/>
              <a:gd name="T5" fmla="*/ 551772 h 556895"/>
              <a:gd name="T6" fmla="*/ 9250 w 547370"/>
              <a:gd name="T7" fmla="*/ 558470 h 556895"/>
              <a:gd name="T8" fmla="*/ 347172 w 547370"/>
              <a:gd name="T9" fmla="*/ 24714 h 556895"/>
              <a:gd name="T10" fmla="*/ 347172 w 547370"/>
              <a:gd name="T11" fmla="*/ 0 h 5568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47370" h="556895">
                <a:moveTo>
                  <a:pt x="546811" y="0"/>
                </a:moveTo>
                <a:lnTo>
                  <a:pt x="0" y="546807"/>
                </a:lnTo>
                <a:lnTo>
                  <a:pt x="4815" y="550199"/>
                </a:lnTo>
                <a:lnTo>
                  <a:pt x="14569" y="556878"/>
                </a:lnTo>
                <a:lnTo>
                  <a:pt x="546811" y="24644"/>
                </a:lnTo>
                <a:lnTo>
                  <a:pt x="546811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4" name="object 43">
            <a:extLst>
              <a:ext uri="{FF2B5EF4-FFF2-40B4-BE49-F238E27FC236}">
                <a16:creationId xmlns:a16="http://schemas.microsoft.com/office/drawing/2014/main" id="{CDA753ED-C2D8-724F-BAB2-BAF5D457E321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5053807" y="6873081"/>
            <a:ext cx="412750" cy="471487"/>
          </a:xfrm>
          <a:custGeom>
            <a:avLst/>
            <a:gdLst>
              <a:gd name="T0" fmla="*/ 292166 w 462915"/>
              <a:gd name="T1" fmla="*/ 0 h 472439"/>
              <a:gd name="T2" fmla="*/ 0 w 462915"/>
              <a:gd name="T3" fmla="*/ 457835 h 472439"/>
              <a:gd name="T4" fmla="*/ 3216 w 462915"/>
              <a:gd name="T5" fmla="*/ 460937 h 472439"/>
              <a:gd name="T6" fmla="*/ 6393 w 462915"/>
              <a:gd name="T7" fmla="*/ 464095 h 472439"/>
              <a:gd name="T8" fmla="*/ 9608 w 462915"/>
              <a:gd name="T9" fmla="*/ 467171 h 472439"/>
              <a:gd name="T10" fmla="*/ 292166 w 462915"/>
              <a:gd name="T11" fmla="*/ 24396 h 472439"/>
              <a:gd name="T12" fmla="*/ 292166 w 462915"/>
              <a:gd name="T13" fmla="*/ 0 h 4724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2915" h="472439">
                <a:moveTo>
                  <a:pt x="462473" y="0"/>
                </a:moveTo>
                <a:lnTo>
                  <a:pt x="0" y="462475"/>
                </a:lnTo>
                <a:lnTo>
                  <a:pt x="5090" y="465609"/>
                </a:lnTo>
                <a:lnTo>
                  <a:pt x="10119" y="468800"/>
                </a:lnTo>
                <a:lnTo>
                  <a:pt x="15209" y="471906"/>
                </a:lnTo>
                <a:lnTo>
                  <a:pt x="462473" y="24643"/>
                </a:lnTo>
                <a:lnTo>
                  <a:pt x="462473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5" name="object 44">
            <a:extLst>
              <a:ext uri="{FF2B5EF4-FFF2-40B4-BE49-F238E27FC236}">
                <a16:creationId xmlns:a16="http://schemas.microsoft.com/office/drawing/2014/main" id="{8D6BD200-0B0D-2541-9B4E-5C5F078586D1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5187951" y="6956425"/>
            <a:ext cx="334962" cy="382587"/>
          </a:xfrm>
          <a:custGeom>
            <a:avLst/>
            <a:gdLst>
              <a:gd name="T0" fmla="*/ 241150 w 374015"/>
              <a:gd name="T1" fmla="*/ 0 h 382904"/>
              <a:gd name="T2" fmla="*/ 0 w 374015"/>
              <a:gd name="T3" fmla="*/ 372320 h 382904"/>
              <a:gd name="T4" fmla="*/ 3460 w 374015"/>
              <a:gd name="T5" fmla="*/ 375176 h 382904"/>
              <a:gd name="T6" fmla="*/ 6959 w 374015"/>
              <a:gd name="T7" fmla="*/ 377951 h 382904"/>
              <a:gd name="T8" fmla="*/ 10419 w 374015"/>
              <a:gd name="T9" fmla="*/ 380797 h 382904"/>
              <a:gd name="T10" fmla="*/ 241150 w 374015"/>
              <a:gd name="T11" fmla="*/ 24561 h 382904"/>
              <a:gd name="T12" fmla="*/ 241150 w 374015"/>
              <a:gd name="T13" fmla="*/ 0 h 3829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74015" h="382904">
                <a:moveTo>
                  <a:pt x="373867" y="0"/>
                </a:moveTo>
                <a:lnTo>
                  <a:pt x="0" y="373865"/>
                </a:lnTo>
                <a:lnTo>
                  <a:pt x="5364" y="376733"/>
                </a:lnTo>
                <a:lnTo>
                  <a:pt x="10789" y="379519"/>
                </a:lnTo>
                <a:lnTo>
                  <a:pt x="16154" y="382378"/>
                </a:lnTo>
                <a:lnTo>
                  <a:pt x="373867" y="24661"/>
                </a:lnTo>
                <a:lnTo>
                  <a:pt x="373867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6" name="object 45">
            <a:extLst>
              <a:ext uri="{FF2B5EF4-FFF2-40B4-BE49-F238E27FC236}">
                <a16:creationId xmlns:a16="http://schemas.microsoft.com/office/drawing/2014/main" id="{778B294C-E675-164C-AA18-C725F6E47B0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5322888" y="7045325"/>
            <a:ext cx="250825" cy="288925"/>
          </a:xfrm>
          <a:custGeom>
            <a:avLst/>
            <a:gdLst>
              <a:gd name="T0" fmla="*/ 179566 w 280670"/>
              <a:gd name="T1" fmla="*/ 0 h 288289"/>
              <a:gd name="T2" fmla="*/ 0 w 280670"/>
              <a:gd name="T3" fmla="*/ 283611 h 288289"/>
              <a:gd name="T4" fmla="*/ 3590 w 280670"/>
              <a:gd name="T5" fmla="*/ 286222 h 288289"/>
              <a:gd name="T6" fmla="*/ 7161 w 280670"/>
              <a:gd name="T7" fmla="*/ 288955 h 288289"/>
              <a:gd name="T8" fmla="*/ 10789 w 280670"/>
              <a:gd name="T9" fmla="*/ 291494 h 288289"/>
              <a:gd name="T10" fmla="*/ 179566 w 280670"/>
              <a:gd name="T11" fmla="*/ 24922 h 288289"/>
              <a:gd name="T12" fmla="*/ 179566 w 280670"/>
              <a:gd name="T13" fmla="*/ 0 h 2882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80670" h="288289">
                <a:moveTo>
                  <a:pt x="280507" y="0"/>
                </a:moveTo>
                <a:lnTo>
                  <a:pt x="0" y="280503"/>
                </a:lnTo>
                <a:lnTo>
                  <a:pt x="5608" y="283085"/>
                </a:lnTo>
                <a:lnTo>
                  <a:pt x="11186" y="285789"/>
                </a:lnTo>
                <a:lnTo>
                  <a:pt x="16855" y="288300"/>
                </a:lnTo>
                <a:lnTo>
                  <a:pt x="280507" y="24649"/>
                </a:lnTo>
                <a:lnTo>
                  <a:pt x="280507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7" name="object 46">
            <a:extLst>
              <a:ext uri="{FF2B5EF4-FFF2-40B4-BE49-F238E27FC236}">
                <a16:creationId xmlns:a16="http://schemas.microsoft.com/office/drawing/2014/main" id="{DA68049A-A288-2B41-8E9F-B2D06861CECA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5457032" y="7138194"/>
            <a:ext cx="163512" cy="190500"/>
          </a:xfrm>
          <a:custGeom>
            <a:avLst/>
            <a:gdLst>
              <a:gd name="T0" fmla="*/ 116241 w 182879"/>
              <a:gd name="T1" fmla="*/ 0 h 189229"/>
              <a:gd name="T2" fmla="*/ 0 w 182879"/>
              <a:gd name="T3" fmla="*/ 188565 h 189229"/>
              <a:gd name="T4" fmla="*/ 3788 w 182879"/>
              <a:gd name="T5" fmla="*/ 190966 h 189229"/>
              <a:gd name="T6" fmla="*/ 7596 w 182879"/>
              <a:gd name="T7" fmla="*/ 193257 h 189229"/>
              <a:gd name="T8" fmla="*/ 11385 w 182879"/>
              <a:gd name="T9" fmla="*/ 195609 h 189229"/>
              <a:gd name="T10" fmla="*/ 116241 w 182879"/>
              <a:gd name="T11" fmla="*/ 25512 h 189229"/>
              <a:gd name="T12" fmla="*/ 116241 w 182879"/>
              <a:gd name="T13" fmla="*/ 0 h 1892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2879" h="189229">
                <a:moveTo>
                  <a:pt x="182362" y="0"/>
                </a:moveTo>
                <a:lnTo>
                  <a:pt x="0" y="182358"/>
                </a:lnTo>
                <a:lnTo>
                  <a:pt x="5943" y="184680"/>
                </a:lnTo>
                <a:lnTo>
                  <a:pt x="11917" y="186896"/>
                </a:lnTo>
                <a:lnTo>
                  <a:pt x="17861" y="189170"/>
                </a:lnTo>
                <a:lnTo>
                  <a:pt x="182362" y="24672"/>
                </a:lnTo>
                <a:lnTo>
                  <a:pt x="182362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8" name="object 47">
            <a:extLst>
              <a:ext uri="{FF2B5EF4-FFF2-40B4-BE49-F238E27FC236}">
                <a16:creationId xmlns:a16="http://schemas.microsoft.com/office/drawing/2014/main" id="{1332A4D7-7882-9D4A-A740-A34EBEC61CF3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5591175" y="7237413"/>
            <a:ext cx="71437" cy="84138"/>
          </a:xfrm>
          <a:custGeom>
            <a:avLst/>
            <a:gdLst>
              <a:gd name="T0" fmla="*/ 51420 w 79375"/>
              <a:gd name="T1" fmla="*/ 0 h 85089"/>
              <a:gd name="T2" fmla="*/ 0 w 79375"/>
              <a:gd name="T3" fmla="*/ 74514 h 85089"/>
              <a:gd name="T4" fmla="*/ 8172 w 79375"/>
              <a:gd name="T5" fmla="*/ 78261 h 85089"/>
              <a:gd name="T6" fmla="*/ 12249 w 79375"/>
              <a:gd name="T7" fmla="*/ 80052 h 85089"/>
              <a:gd name="T8" fmla="*/ 51420 w 79375"/>
              <a:gd name="T9" fmla="*/ 23288 h 85089"/>
              <a:gd name="T10" fmla="*/ 51420 w 79375"/>
              <a:gd name="T11" fmla="*/ 0 h 850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9375" h="85089">
                <a:moveTo>
                  <a:pt x="78821" y="0"/>
                </a:moveTo>
                <a:lnTo>
                  <a:pt x="0" y="78821"/>
                </a:lnTo>
                <a:lnTo>
                  <a:pt x="12527" y="82786"/>
                </a:lnTo>
                <a:lnTo>
                  <a:pt x="18775" y="84679"/>
                </a:lnTo>
                <a:lnTo>
                  <a:pt x="78821" y="24633"/>
                </a:lnTo>
                <a:lnTo>
                  <a:pt x="78821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228600"/>
            <a:ext cx="9753600" cy="7086600"/>
          </a:xfrm>
          <a:prstGeom prst="rect">
            <a:avLst/>
          </a:prstGeom>
          <a:solidFill>
            <a:srgbClr val="6A5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30060" y="1316382"/>
            <a:ext cx="4901184" cy="4901184"/>
          </a:xfrm>
          <a:prstGeom prst="ellipse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24811" y="904239"/>
            <a:ext cx="7068315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4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POPULATION HEALTH OF WOMEN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7798568" y="1490521"/>
            <a:ext cx="1718364" cy="1668642"/>
          </a:xfrm>
          <a:prstGeom prst="wedgeRoundRectCallout">
            <a:avLst>
              <a:gd name="adj1" fmla="val -173246"/>
              <a:gd name="adj2" fmla="val 2656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80" b="1" dirty="0">
                <a:solidFill>
                  <a:schemeClr val="tx1"/>
                </a:solidFill>
              </a:rPr>
              <a:t>Maternal Mortality Review Committees </a:t>
            </a:r>
            <a:r>
              <a:rPr lang="en-US" sz="1120" dirty="0">
                <a:solidFill>
                  <a:schemeClr val="tx1"/>
                </a:solidFill>
              </a:rPr>
              <a:t>conduct detailed reviews to get complete and comprehensive data on maternal deaths to prioritize prevention efforts. 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7801285" y="4422624"/>
            <a:ext cx="1610135" cy="1555042"/>
          </a:xfrm>
          <a:prstGeom prst="wedgeRoundRectCallout">
            <a:avLst>
              <a:gd name="adj1" fmla="val -141017"/>
              <a:gd name="adj2" fmla="val -5507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80" b="1" dirty="0">
                <a:solidFill>
                  <a:schemeClr val="tx1"/>
                </a:solidFill>
              </a:rPr>
              <a:t>Perinatal Quality </a:t>
            </a:r>
            <a:r>
              <a:rPr lang="en-US" sz="1280" b="1" dirty="0" err="1">
                <a:solidFill>
                  <a:schemeClr val="tx1"/>
                </a:solidFill>
              </a:rPr>
              <a:t>Collaboratives</a:t>
            </a:r>
            <a:r>
              <a:rPr lang="en-US" sz="1280" b="1" dirty="0">
                <a:solidFill>
                  <a:schemeClr val="tx1"/>
                </a:solidFill>
              </a:rPr>
              <a:t> </a:t>
            </a:r>
            <a:r>
              <a:rPr lang="en-US" sz="1120" dirty="0">
                <a:solidFill>
                  <a:schemeClr val="tx1"/>
                </a:solidFill>
              </a:rPr>
              <a:t>mobilize state or multi-state networks to implement quality improvement efforts and improve care for mothers and babies.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207982" y="2921681"/>
            <a:ext cx="1752038" cy="1664649"/>
          </a:xfrm>
          <a:prstGeom prst="wedgeRoundRectCallout">
            <a:avLst>
              <a:gd name="adj1" fmla="val 126054"/>
              <a:gd name="adj2" fmla="val 2133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80" b="1" dirty="0">
                <a:solidFill>
                  <a:schemeClr val="tx1"/>
                </a:solidFill>
              </a:rPr>
              <a:t>Alliance for Innovation on Maternal Health  </a:t>
            </a:r>
            <a:r>
              <a:rPr lang="en-US" sz="1120" dirty="0">
                <a:solidFill>
                  <a:schemeClr val="tx1"/>
                </a:solidFill>
              </a:rPr>
              <a:t>moves established guidelines into practice with a standard approach to improve safety in maternity care.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24" y="1875387"/>
            <a:ext cx="1833836" cy="18338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211" y="3369220"/>
            <a:ext cx="1828958" cy="183383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27258" y="2551184"/>
            <a:ext cx="1390125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60" b="1" dirty="0">
                <a:solidFill>
                  <a:srgbClr val="6A5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MMRCs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42666" y="4060257"/>
            <a:ext cx="1079143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60" b="1" dirty="0">
                <a:solidFill>
                  <a:srgbClr val="2521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PQCs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9732">
            <a:off x="3076709" y="3100480"/>
            <a:ext cx="1833836" cy="183383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569256" y="3783487"/>
            <a:ext cx="787396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60" b="1" dirty="0">
                <a:solidFill>
                  <a:srgbClr val="8626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269BF3-1A6D-449E-9815-80DB282724FC}"/>
              </a:ext>
            </a:extLst>
          </p:cNvPr>
          <p:cNvSpPr txBox="1"/>
          <p:nvPr/>
        </p:nvSpPr>
        <p:spPr>
          <a:xfrm>
            <a:off x="342180" y="6934200"/>
            <a:ext cx="2555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Zaharatos, CDC,2018</a:t>
            </a:r>
          </a:p>
        </p:txBody>
      </p:sp>
    </p:spTree>
    <p:extLst>
      <p:ext uri="{BB962C8B-B14F-4D97-AF65-F5344CB8AC3E}">
        <p14:creationId xmlns:p14="http://schemas.microsoft.com/office/powerpoint/2010/main" val="265356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9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3">
            <a:extLst>
              <a:ext uri="{FF2B5EF4-FFF2-40B4-BE49-F238E27FC236}">
                <a16:creationId xmlns:a16="http://schemas.microsoft.com/office/drawing/2014/main" id="{78E1A817-AF4D-7341-BB72-50D39910B764}"/>
              </a:ext>
            </a:extLst>
          </p:cNvPr>
          <p:cNvSpPr>
            <a:spLocks/>
          </p:cNvSpPr>
          <p:nvPr/>
        </p:nvSpPr>
        <p:spPr bwMode="auto">
          <a:xfrm>
            <a:off x="0" y="1790700"/>
            <a:ext cx="3124200" cy="1209675"/>
          </a:xfrm>
          <a:custGeom>
            <a:avLst/>
            <a:gdLst>
              <a:gd name="T0" fmla="*/ 0 w 3124200"/>
              <a:gd name="T1" fmla="*/ 1209674 h 1209675"/>
              <a:gd name="T2" fmla="*/ 3124138 w 3124200"/>
              <a:gd name="T3" fmla="*/ 1209674 h 1209675"/>
              <a:gd name="T4" fmla="*/ 3124138 w 3124200"/>
              <a:gd name="T5" fmla="*/ 0 h 1209675"/>
              <a:gd name="T6" fmla="*/ 0 w 3124200"/>
              <a:gd name="T7" fmla="*/ 0 h 1209675"/>
              <a:gd name="T8" fmla="*/ 0 w 3124200"/>
              <a:gd name="T9" fmla="*/ 1209674 h 12096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24200" h="1209675">
                <a:moveTo>
                  <a:pt x="0" y="1209674"/>
                </a:moveTo>
                <a:lnTo>
                  <a:pt x="3124138" y="1209674"/>
                </a:lnTo>
                <a:lnTo>
                  <a:pt x="3124138" y="0"/>
                </a:lnTo>
                <a:lnTo>
                  <a:pt x="0" y="0"/>
                </a:lnTo>
                <a:lnTo>
                  <a:pt x="0" y="1209674"/>
                </a:lnTo>
                <a:close/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5" name="object 4">
            <a:extLst>
              <a:ext uri="{FF2B5EF4-FFF2-40B4-BE49-F238E27FC236}">
                <a16:creationId xmlns:a16="http://schemas.microsoft.com/office/drawing/2014/main" id="{E1013BB4-8A33-EA4E-8177-4957DE933286}"/>
              </a:ext>
            </a:extLst>
          </p:cNvPr>
          <p:cNvSpPr>
            <a:spLocks/>
          </p:cNvSpPr>
          <p:nvPr/>
        </p:nvSpPr>
        <p:spPr bwMode="auto">
          <a:xfrm>
            <a:off x="0" y="3000375"/>
            <a:ext cx="3124200" cy="1209675"/>
          </a:xfrm>
          <a:custGeom>
            <a:avLst/>
            <a:gdLst>
              <a:gd name="T0" fmla="*/ 0 w 3124200"/>
              <a:gd name="T1" fmla="*/ 1209674 h 1209675"/>
              <a:gd name="T2" fmla="*/ 3124138 w 3124200"/>
              <a:gd name="T3" fmla="*/ 1209674 h 1209675"/>
              <a:gd name="T4" fmla="*/ 3124138 w 3124200"/>
              <a:gd name="T5" fmla="*/ 0 h 1209675"/>
              <a:gd name="T6" fmla="*/ 0 w 3124200"/>
              <a:gd name="T7" fmla="*/ 0 h 1209675"/>
              <a:gd name="T8" fmla="*/ 0 w 3124200"/>
              <a:gd name="T9" fmla="*/ 1209674 h 12096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24200" h="1209675">
                <a:moveTo>
                  <a:pt x="0" y="1209674"/>
                </a:moveTo>
                <a:lnTo>
                  <a:pt x="3124138" y="1209674"/>
                </a:lnTo>
                <a:lnTo>
                  <a:pt x="3124138" y="0"/>
                </a:lnTo>
                <a:lnTo>
                  <a:pt x="0" y="0"/>
                </a:lnTo>
                <a:lnTo>
                  <a:pt x="0" y="1209674"/>
                </a:lnTo>
                <a:close/>
              </a:path>
            </a:pathLst>
          </a:custGeom>
          <a:solidFill>
            <a:srgbClr val="00AC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6" name="object 5">
            <a:extLst>
              <a:ext uri="{FF2B5EF4-FFF2-40B4-BE49-F238E27FC236}">
                <a16:creationId xmlns:a16="http://schemas.microsoft.com/office/drawing/2014/main" id="{6737AF90-E503-EB4A-9085-B91E81E19117}"/>
              </a:ext>
            </a:extLst>
          </p:cNvPr>
          <p:cNvSpPr>
            <a:spLocks/>
          </p:cNvSpPr>
          <p:nvPr/>
        </p:nvSpPr>
        <p:spPr bwMode="auto">
          <a:xfrm>
            <a:off x="0" y="4219575"/>
            <a:ext cx="3124200" cy="1209675"/>
          </a:xfrm>
          <a:custGeom>
            <a:avLst/>
            <a:gdLst>
              <a:gd name="T0" fmla="*/ 0 w 3124200"/>
              <a:gd name="T1" fmla="*/ 1209674 h 1209675"/>
              <a:gd name="T2" fmla="*/ 3124138 w 3124200"/>
              <a:gd name="T3" fmla="*/ 1209674 h 1209675"/>
              <a:gd name="T4" fmla="*/ 3124138 w 3124200"/>
              <a:gd name="T5" fmla="*/ 0 h 1209675"/>
              <a:gd name="T6" fmla="*/ 0 w 3124200"/>
              <a:gd name="T7" fmla="*/ 0 h 1209675"/>
              <a:gd name="T8" fmla="*/ 0 w 3124200"/>
              <a:gd name="T9" fmla="*/ 1209674 h 12096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24200" h="1209675">
                <a:moveTo>
                  <a:pt x="0" y="1209674"/>
                </a:moveTo>
                <a:lnTo>
                  <a:pt x="3124138" y="1209674"/>
                </a:lnTo>
                <a:lnTo>
                  <a:pt x="3124138" y="0"/>
                </a:lnTo>
                <a:lnTo>
                  <a:pt x="0" y="0"/>
                </a:lnTo>
                <a:lnTo>
                  <a:pt x="0" y="1209674"/>
                </a:lnTo>
                <a:close/>
              </a:path>
            </a:pathLst>
          </a:custGeom>
          <a:solidFill>
            <a:srgbClr val="5D01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7" name="object 6">
            <a:extLst>
              <a:ext uri="{FF2B5EF4-FFF2-40B4-BE49-F238E27FC236}">
                <a16:creationId xmlns:a16="http://schemas.microsoft.com/office/drawing/2014/main" id="{332F2971-7EF2-CD48-AE45-3B82AEAC8AB0}"/>
              </a:ext>
            </a:extLst>
          </p:cNvPr>
          <p:cNvSpPr>
            <a:spLocks/>
          </p:cNvSpPr>
          <p:nvPr/>
        </p:nvSpPr>
        <p:spPr bwMode="auto">
          <a:xfrm>
            <a:off x="0" y="5429250"/>
            <a:ext cx="3133725" cy="1209675"/>
          </a:xfrm>
          <a:custGeom>
            <a:avLst/>
            <a:gdLst>
              <a:gd name="T0" fmla="*/ 0 w 3133725"/>
              <a:gd name="T1" fmla="*/ 1209674 h 1209675"/>
              <a:gd name="T2" fmla="*/ 3133679 w 3133725"/>
              <a:gd name="T3" fmla="*/ 1209674 h 1209675"/>
              <a:gd name="T4" fmla="*/ 3133679 w 3133725"/>
              <a:gd name="T5" fmla="*/ 0 h 1209675"/>
              <a:gd name="T6" fmla="*/ 0 w 3133725"/>
              <a:gd name="T7" fmla="*/ 0 h 1209675"/>
              <a:gd name="T8" fmla="*/ 0 w 3133725"/>
              <a:gd name="T9" fmla="*/ 1209674 h 12096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33725" h="1209675">
                <a:moveTo>
                  <a:pt x="0" y="1209674"/>
                </a:moveTo>
                <a:lnTo>
                  <a:pt x="3133679" y="1209674"/>
                </a:lnTo>
                <a:lnTo>
                  <a:pt x="3133679" y="0"/>
                </a:lnTo>
                <a:lnTo>
                  <a:pt x="0" y="0"/>
                </a:lnTo>
                <a:lnTo>
                  <a:pt x="0" y="1209674"/>
                </a:lnTo>
                <a:close/>
              </a:path>
            </a:pathLst>
          </a:custGeom>
          <a:solidFill>
            <a:srgbClr val="B26D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8" name="object 7">
            <a:extLst>
              <a:ext uri="{FF2B5EF4-FFF2-40B4-BE49-F238E27FC236}">
                <a16:creationId xmlns:a16="http://schemas.microsoft.com/office/drawing/2014/main" id="{C1051A7A-EE3C-5041-9A44-8E5AD45658CE}"/>
              </a:ext>
            </a:extLst>
          </p:cNvPr>
          <p:cNvSpPr>
            <a:spLocks/>
          </p:cNvSpPr>
          <p:nvPr/>
        </p:nvSpPr>
        <p:spPr bwMode="auto">
          <a:xfrm>
            <a:off x="2000250" y="1878013"/>
            <a:ext cx="1047750" cy="1046162"/>
          </a:xfrm>
          <a:custGeom>
            <a:avLst/>
            <a:gdLst>
              <a:gd name="T0" fmla="*/ 452926 w 1047750"/>
              <a:gd name="T1" fmla="*/ 1044000 h 1045844"/>
              <a:gd name="T2" fmla="*/ 579707 w 1047750"/>
              <a:gd name="T3" fmla="*/ 1047053 h 1045844"/>
              <a:gd name="T4" fmla="*/ 452791 w 1047750"/>
              <a:gd name="T5" fmla="*/ 3052 h 1045844"/>
              <a:gd name="T6" fmla="*/ 352958 w 1047750"/>
              <a:gd name="T7" fmla="*/ 27471 h 1045844"/>
              <a:gd name="T8" fmla="*/ 313703 w 1047750"/>
              <a:gd name="T9" fmla="*/ 42736 h 1045844"/>
              <a:gd name="T10" fmla="*/ 270826 w 1047750"/>
              <a:gd name="T11" fmla="*/ 64102 h 1045844"/>
              <a:gd name="T12" fmla="*/ 236431 w 1047750"/>
              <a:gd name="T13" fmla="*/ 85473 h 1045844"/>
              <a:gd name="T14" fmla="*/ 195778 w 1047750"/>
              <a:gd name="T15" fmla="*/ 115998 h 1045844"/>
              <a:gd name="T16" fmla="*/ 166702 w 1047750"/>
              <a:gd name="T17" fmla="*/ 140422 h 1045844"/>
              <a:gd name="T18" fmla="*/ 138125 w 1047750"/>
              <a:gd name="T19" fmla="*/ 167894 h 1045844"/>
              <a:gd name="T20" fmla="*/ 98870 w 1047750"/>
              <a:gd name="T21" fmla="*/ 216737 h 1045844"/>
              <a:gd name="T22" fmla="*/ 70396 w 1047750"/>
              <a:gd name="T23" fmla="*/ 262527 h 1045844"/>
              <a:gd name="T24" fmla="*/ 53034 w 1047750"/>
              <a:gd name="T25" fmla="*/ 293052 h 1045844"/>
              <a:gd name="T26" fmla="*/ 35987 w 1047750"/>
              <a:gd name="T27" fmla="*/ 332736 h 1045844"/>
              <a:gd name="T28" fmla="*/ 24235 w 1047750"/>
              <a:gd name="T29" fmla="*/ 366314 h 1045844"/>
              <a:gd name="T30" fmla="*/ 14133 w 1047750"/>
              <a:gd name="T31" fmla="*/ 402945 h 1045844"/>
              <a:gd name="T32" fmla="*/ 1971 w 1047750"/>
              <a:gd name="T33" fmla="*/ 479265 h 1045844"/>
              <a:gd name="T34" fmla="*/ 363 w 1047750"/>
              <a:gd name="T35" fmla="*/ 546421 h 1045844"/>
              <a:gd name="T36" fmla="*/ 9212 w 1047750"/>
              <a:gd name="T37" fmla="*/ 622736 h 1045844"/>
              <a:gd name="T38" fmla="*/ 17548 w 1047750"/>
              <a:gd name="T39" fmla="*/ 659367 h 1045844"/>
              <a:gd name="T40" fmla="*/ 48339 w 1047750"/>
              <a:gd name="T41" fmla="*/ 744841 h 1045844"/>
              <a:gd name="T42" fmla="*/ 64869 w 1047750"/>
              <a:gd name="T43" fmla="*/ 775369 h 1045844"/>
              <a:gd name="T44" fmla="*/ 131190 w 1047750"/>
              <a:gd name="T45" fmla="*/ 869999 h 1045844"/>
              <a:gd name="T46" fmla="*/ 159765 w 1047750"/>
              <a:gd name="T47" fmla="*/ 900527 h 1045844"/>
              <a:gd name="T48" fmla="*/ 186447 w 1047750"/>
              <a:gd name="T49" fmla="*/ 924948 h 1045844"/>
              <a:gd name="T50" fmla="*/ 216822 w 1047750"/>
              <a:gd name="T51" fmla="*/ 949368 h 1045844"/>
              <a:gd name="T52" fmla="*/ 305237 w 1047750"/>
              <a:gd name="T53" fmla="*/ 1001263 h 1045844"/>
              <a:gd name="T54" fmla="*/ 364949 w 1047750"/>
              <a:gd name="T55" fmla="*/ 1022633 h 1045844"/>
              <a:gd name="T56" fmla="*/ 415290 w 1047750"/>
              <a:gd name="T57" fmla="*/ 1037894 h 1045844"/>
              <a:gd name="T58" fmla="*/ 632460 w 1047750"/>
              <a:gd name="T59" fmla="*/ 1037894 h 1045844"/>
              <a:gd name="T60" fmla="*/ 704232 w 1047750"/>
              <a:gd name="T61" fmla="*/ 1016528 h 1045844"/>
              <a:gd name="T62" fmla="*/ 751872 w 1047750"/>
              <a:gd name="T63" fmla="*/ 995157 h 1045844"/>
              <a:gd name="T64" fmla="*/ 796220 w 1047750"/>
              <a:gd name="T65" fmla="*/ 970738 h 1045844"/>
              <a:gd name="T66" fmla="*/ 838993 w 1047750"/>
              <a:gd name="T67" fmla="*/ 943264 h 1045844"/>
              <a:gd name="T68" fmla="*/ 930324 w 1047750"/>
              <a:gd name="T69" fmla="*/ 854738 h 1045844"/>
              <a:gd name="T70" fmla="*/ 961149 w 1047750"/>
              <a:gd name="T71" fmla="*/ 812002 h 1045844"/>
              <a:gd name="T72" fmla="*/ 980648 w 1047750"/>
              <a:gd name="T73" fmla="*/ 781473 h 1045844"/>
              <a:gd name="T74" fmla="*/ 998051 w 1047750"/>
              <a:gd name="T75" fmla="*/ 747894 h 1045844"/>
              <a:gd name="T76" fmla="*/ 1037806 w 1047750"/>
              <a:gd name="T77" fmla="*/ 625789 h 1045844"/>
              <a:gd name="T78" fmla="*/ 1046269 w 1047750"/>
              <a:gd name="T79" fmla="*/ 561686 h 1045844"/>
              <a:gd name="T80" fmla="*/ 1047655 w 1047750"/>
              <a:gd name="T81" fmla="*/ 525053 h 1045844"/>
              <a:gd name="T82" fmla="*/ 1040580 w 1047750"/>
              <a:gd name="T83" fmla="*/ 439579 h 1045844"/>
              <a:gd name="T84" fmla="*/ 1032771 w 1047750"/>
              <a:gd name="T85" fmla="*/ 399894 h 1045844"/>
              <a:gd name="T86" fmla="*/ 1022842 w 1047750"/>
              <a:gd name="T87" fmla="*/ 366314 h 1045844"/>
              <a:gd name="T88" fmla="*/ 1009168 w 1047750"/>
              <a:gd name="T89" fmla="*/ 326630 h 1045844"/>
              <a:gd name="T90" fmla="*/ 993692 w 1047750"/>
              <a:gd name="T91" fmla="*/ 293052 h 1045844"/>
              <a:gd name="T92" fmla="*/ 961498 w 1047750"/>
              <a:gd name="T93" fmla="*/ 235050 h 1045844"/>
              <a:gd name="T94" fmla="*/ 906663 w 1047750"/>
              <a:gd name="T95" fmla="*/ 164841 h 1045844"/>
              <a:gd name="T96" fmla="*/ 878162 w 1047750"/>
              <a:gd name="T97" fmla="*/ 137369 h 1045844"/>
              <a:gd name="T98" fmla="*/ 850552 w 1047750"/>
              <a:gd name="T99" fmla="*/ 112945 h 1045844"/>
              <a:gd name="T100" fmla="*/ 818173 w 1047750"/>
              <a:gd name="T101" fmla="*/ 91579 h 1045844"/>
              <a:gd name="T102" fmla="*/ 714451 w 1047750"/>
              <a:gd name="T103" fmla="*/ 36630 h 1045844"/>
              <a:gd name="T104" fmla="*/ 669081 w 1047750"/>
              <a:gd name="T105" fmla="*/ 21365 h 1045844"/>
              <a:gd name="T106" fmla="*/ 630046 w 1047750"/>
              <a:gd name="T107" fmla="*/ 9158 h 1045844"/>
              <a:gd name="T108" fmla="*/ 592444 w 1047750"/>
              <a:gd name="T109" fmla="*/ 3052 h 1045844"/>
              <a:gd name="T110" fmla="*/ 465517 w 1047750"/>
              <a:gd name="T111" fmla="*/ 3052 h 104584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47750" h="1045844">
                <a:moveTo>
                  <a:pt x="605330" y="1039367"/>
                </a:moveTo>
                <a:lnTo>
                  <a:pt x="441015" y="1039367"/>
                </a:lnTo>
                <a:lnTo>
                  <a:pt x="452926" y="1042415"/>
                </a:lnTo>
                <a:lnTo>
                  <a:pt x="465040" y="1042415"/>
                </a:lnTo>
                <a:lnTo>
                  <a:pt x="477426" y="1045463"/>
                </a:lnTo>
                <a:lnTo>
                  <a:pt x="579707" y="1045463"/>
                </a:lnTo>
                <a:lnTo>
                  <a:pt x="605330" y="1039367"/>
                </a:lnTo>
                <a:close/>
              </a:path>
              <a:path w="1047750" h="1045844">
                <a:moveTo>
                  <a:pt x="592444" y="3047"/>
                </a:moveTo>
                <a:lnTo>
                  <a:pt x="452791" y="3047"/>
                </a:lnTo>
                <a:lnTo>
                  <a:pt x="425781" y="9143"/>
                </a:lnTo>
                <a:lnTo>
                  <a:pt x="411324" y="12191"/>
                </a:lnTo>
                <a:lnTo>
                  <a:pt x="352958" y="27431"/>
                </a:lnTo>
                <a:lnTo>
                  <a:pt x="340390" y="33527"/>
                </a:lnTo>
                <a:lnTo>
                  <a:pt x="327332" y="36575"/>
                </a:lnTo>
                <a:lnTo>
                  <a:pt x="313703" y="42671"/>
                </a:lnTo>
                <a:lnTo>
                  <a:pt x="303085" y="48767"/>
                </a:lnTo>
                <a:lnTo>
                  <a:pt x="292448" y="51815"/>
                </a:lnTo>
                <a:lnTo>
                  <a:pt x="270826" y="64007"/>
                </a:lnTo>
                <a:lnTo>
                  <a:pt x="259696" y="70103"/>
                </a:lnTo>
                <a:lnTo>
                  <a:pt x="248255" y="79247"/>
                </a:lnTo>
                <a:lnTo>
                  <a:pt x="236431" y="85343"/>
                </a:lnTo>
                <a:lnTo>
                  <a:pt x="224150" y="94487"/>
                </a:lnTo>
                <a:lnTo>
                  <a:pt x="205232" y="106679"/>
                </a:lnTo>
                <a:lnTo>
                  <a:pt x="195778" y="115823"/>
                </a:lnTo>
                <a:lnTo>
                  <a:pt x="186246" y="121919"/>
                </a:lnTo>
                <a:lnTo>
                  <a:pt x="176575" y="131063"/>
                </a:lnTo>
                <a:lnTo>
                  <a:pt x="166702" y="140207"/>
                </a:lnTo>
                <a:lnTo>
                  <a:pt x="156567" y="149351"/>
                </a:lnTo>
                <a:lnTo>
                  <a:pt x="146107" y="161543"/>
                </a:lnTo>
                <a:lnTo>
                  <a:pt x="138125" y="167639"/>
                </a:lnTo>
                <a:lnTo>
                  <a:pt x="114633" y="195071"/>
                </a:lnTo>
                <a:lnTo>
                  <a:pt x="106793" y="207263"/>
                </a:lnTo>
                <a:lnTo>
                  <a:pt x="98870" y="216407"/>
                </a:lnTo>
                <a:lnTo>
                  <a:pt x="90814" y="228599"/>
                </a:lnTo>
                <a:lnTo>
                  <a:pt x="76405" y="249935"/>
                </a:lnTo>
                <a:lnTo>
                  <a:pt x="70396" y="262127"/>
                </a:lnTo>
                <a:lnTo>
                  <a:pt x="64520" y="271271"/>
                </a:lnTo>
                <a:lnTo>
                  <a:pt x="58743" y="283463"/>
                </a:lnTo>
                <a:lnTo>
                  <a:pt x="53034" y="292607"/>
                </a:lnTo>
                <a:lnTo>
                  <a:pt x="47360" y="304799"/>
                </a:lnTo>
                <a:lnTo>
                  <a:pt x="41689" y="320039"/>
                </a:lnTo>
                <a:lnTo>
                  <a:pt x="35987" y="332231"/>
                </a:lnTo>
                <a:lnTo>
                  <a:pt x="31860" y="344423"/>
                </a:lnTo>
                <a:lnTo>
                  <a:pt x="27948" y="353567"/>
                </a:lnTo>
                <a:lnTo>
                  <a:pt x="24235" y="365759"/>
                </a:lnTo>
                <a:lnTo>
                  <a:pt x="20705" y="377951"/>
                </a:lnTo>
                <a:lnTo>
                  <a:pt x="17343" y="390143"/>
                </a:lnTo>
                <a:lnTo>
                  <a:pt x="14133" y="402335"/>
                </a:lnTo>
                <a:lnTo>
                  <a:pt x="11058" y="417575"/>
                </a:lnTo>
                <a:lnTo>
                  <a:pt x="8103" y="429767"/>
                </a:lnTo>
                <a:lnTo>
                  <a:pt x="1971" y="478535"/>
                </a:lnTo>
                <a:lnTo>
                  <a:pt x="99" y="518159"/>
                </a:lnTo>
                <a:lnTo>
                  <a:pt x="0" y="533399"/>
                </a:lnTo>
                <a:lnTo>
                  <a:pt x="363" y="545591"/>
                </a:lnTo>
                <a:lnTo>
                  <a:pt x="4878" y="594359"/>
                </a:lnTo>
                <a:lnTo>
                  <a:pt x="6858" y="606551"/>
                </a:lnTo>
                <a:lnTo>
                  <a:pt x="9212" y="621791"/>
                </a:lnTo>
                <a:lnTo>
                  <a:pt x="11958" y="633983"/>
                </a:lnTo>
                <a:lnTo>
                  <a:pt x="14599" y="646175"/>
                </a:lnTo>
                <a:lnTo>
                  <a:pt x="17548" y="658367"/>
                </a:lnTo>
                <a:lnTo>
                  <a:pt x="28565" y="694943"/>
                </a:lnTo>
                <a:lnTo>
                  <a:pt x="43515" y="731519"/>
                </a:lnTo>
                <a:lnTo>
                  <a:pt x="48339" y="743711"/>
                </a:lnTo>
                <a:lnTo>
                  <a:pt x="53475" y="752855"/>
                </a:lnTo>
                <a:lnTo>
                  <a:pt x="58970" y="765047"/>
                </a:lnTo>
                <a:lnTo>
                  <a:pt x="64869" y="774191"/>
                </a:lnTo>
                <a:lnTo>
                  <a:pt x="85451" y="810767"/>
                </a:lnTo>
                <a:lnTo>
                  <a:pt x="114889" y="850391"/>
                </a:lnTo>
                <a:lnTo>
                  <a:pt x="131190" y="868679"/>
                </a:lnTo>
                <a:lnTo>
                  <a:pt x="140109" y="880871"/>
                </a:lnTo>
                <a:lnTo>
                  <a:pt x="149615" y="890015"/>
                </a:lnTo>
                <a:lnTo>
                  <a:pt x="159765" y="899159"/>
                </a:lnTo>
                <a:lnTo>
                  <a:pt x="168356" y="908303"/>
                </a:lnTo>
                <a:lnTo>
                  <a:pt x="177229" y="917447"/>
                </a:lnTo>
                <a:lnTo>
                  <a:pt x="186447" y="923543"/>
                </a:lnTo>
                <a:lnTo>
                  <a:pt x="196076" y="932687"/>
                </a:lnTo>
                <a:lnTo>
                  <a:pt x="206179" y="938783"/>
                </a:lnTo>
                <a:lnTo>
                  <a:pt x="216822" y="947927"/>
                </a:lnTo>
                <a:lnTo>
                  <a:pt x="228068" y="954023"/>
                </a:lnTo>
                <a:lnTo>
                  <a:pt x="260294" y="975359"/>
                </a:lnTo>
                <a:lnTo>
                  <a:pt x="305237" y="999743"/>
                </a:lnTo>
                <a:lnTo>
                  <a:pt x="330971" y="1008887"/>
                </a:lnTo>
                <a:lnTo>
                  <a:pt x="342077" y="1014983"/>
                </a:lnTo>
                <a:lnTo>
                  <a:pt x="364949" y="1021079"/>
                </a:lnTo>
                <a:lnTo>
                  <a:pt x="376855" y="1027175"/>
                </a:lnTo>
                <a:lnTo>
                  <a:pt x="389167" y="1030223"/>
                </a:lnTo>
                <a:lnTo>
                  <a:pt x="415290" y="1036319"/>
                </a:lnTo>
                <a:lnTo>
                  <a:pt x="429242" y="1039367"/>
                </a:lnTo>
                <a:lnTo>
                  <a:pt x="618676" y="1039367"/>
                </a:lnTo>
                <a:lnTo>
                  <a:pt x="632460" y="1036319"/>
                </a:lnTo>
                <a:lnTo>
                  <a:pt x="679822" y="1024127"/>
                </a:lnTo>
                <a:lnTo>
                  <a:pt x="691922" y="1018031"/>
                </a:lnTo>
                <a:lnTo>
                  <a:pt x="704232" y="1014983"/>
                </a:lnTo>
                <a:lnTo>
                  <a:pt x="716803" y="1008887"/>
                </a:lnTo>
                <a:lnTo>
                  <a:pt x="729687" y="1005839"/>
                </a:lnTo>
                <a:lnTo>
                  <a:pt x="751872" y="993647"/>
                </a:lnTo>
                <a:lnTo>
                  <a:pt x="762900" y="990599"/>
                </a:lnTo>
                <a:lnTo>
                  <a:pt x="785032" y="978407"/>
                </a:lnTo>
                <a:lnTo>
                  <a:pt x="796220" y="969263"/>
                </a:lnTo>
                <a:lnTo>
                  <a:pt x="819043" y="957071"/>
                </a:lnTo>
                <a:lnTo>
                  <a:pt x="829088" y="947927"/>
                </a:lnTo>
                <a:lnTo>
                  <a:pt x="838993" y="941831"/>
                </a:lnTo>
                <a:lnTo>
                  <a:pt x="848790" y="932687"/>
                </a:lnTo>
                <a:lnTo>
                  <a:pt x="897175" y="890015"/>
                </a:lnTo>
                <a:lnTo>
                  <a:pt x="930324" y="853439"/>
                </a:lnTo>
                <a:lnTo>
                  <a:pt x="945953" y="832103"/>
                </a:lnTo>
                <a:lnTo>
                  <a:pt x="953596" y="822959"/>
                </a:lnTo>
                <a:lnTo>
                  <a:pt x="961149" y="810767"/>
                </a:lnTo>
                <a:lnTo>
                  <a:pt x="967896" y="801623"/>
                </a:lnTo>
                <a:lnTo>
                  <a:pt x="974393" y="789431"/>
                </a:lnTo>
                <a:lnTo>
                  <a:pt x="980648" y="780287"/>
                </a:lnTo>
                <a:lnTo>
                  <a:pt x="986670" y="768095"/>
                </a:lnTo>
                <a:lnTo>
                  <a:pt x="992468" y="755903"/>
                </a:lnTo>
                <a:lnTo>
                  <a:pt x="998051" y="746759"/>
                </a:lnTo>
                <a:lnTo>
                  <a:pt x="1013243" y="710183"/>
                </a:lnTo>
                <a:lnTo>
                  <a:pt x="1025443" y="673607"/>
                </a:lnTo>
                <a:lnTo>
                  <a:pt x="1037806" y="624839"/>
                </a:lnTo>
                <a:lnTo>
                  <a:pt x="1043806" y="585215"/>
                </a:lnTo>
                <a:lnTo>
                  <a:pt x="1045191" y="573023"/>
                </a:lnTo>
                <a:lnTo>
                  <a:pt x="1046269" y="560831"/>
                </a:lnTo>
                <a:lnTo>
                  <a:pt x="1047039" y="548639"/>
                </a:lnTo>
                <a:lnTo>
                  <a:pt x="1047501" y="536447"/>
                </a:lnTo>
                <a:lnTo>
                  <a:pt x="1047655" y="524255"/>
                </a:lnTo>
                <a:lnTo>
                  <a:pt x="1047546" y="512063"/>
                </a:lnTo>
                <a:lnTo>
                  <a:pt x="1044227" y="466343"/>
                </a:lnTo>
                <a:lnTo>
                  <a:pt x="1040580" y="438911"/>
                </a:lnTo>
                <a:lnTo>
                  <a:pt x="1038195" y="423671"/>
                </a:lnTo>
                <a:lnTo>
                  <a:pt x="1035412" y="411479"/>
                </a:lnTo>
                <a:lnTo>
                  <a:pt x="1032771" y="399287"/>
                </a:lnTo>
                <a:lnTo>
                  <a:pt x="1029819" y="387095"/>
                </a:lnTo>
                <a:lnTo>
                  <a:pt x="1026521" y="374903"/>
                </a:lnTo>
                <a:lnTo>
                  <a:pt x="1022842" y="365759"/>
                </a:lnTo>
                <a:lnTo>
                  <a:pt x="1018747" y="353567"/>
                </a:lnTo>
                <a:lnTo>
                  <a:pt x="1014201" y="338327"/>
                </a:lnTo>
                <a:lnTo>
                  <a:pt x="1009168" y="326135"/>
                </a:lnTo>
                <a:lnTo>
                  <a:pt x="1003613" y="313943"/>
                </a:lnTo>
                <a:lnTo>
                  <a:pt x="998813" y="301751"/>
                </a:lnTo>
                <a:lnTo>
                  <a:pt x="993692" y="292607"/>
                </a:lnTo>
                <a:lnTo>
                  <a:pt x="988200" y="280415"/>
                </a:lnTo>
                <a:lnTo>
                  <a:pt x="982285" y="271271"/>
                </a:lnTo>
                <a:lnTo>
                  <a:pt x="961498" y="234695"/>
                </a:lnTo>
                <a:lnTo>
                  <a:pt x="932039" y="195071"/>
                </a:lnTo>
                <a:lnTo>
                  <a:pt x="915676" y="176783"/>
                </a:lnTo>
                <a:lnTo>
                  <a:pt x="906663" y="164591"/>
                </a:lnTo>
                <a:lnTo>
                  <a:pt x="897011" y="155447"/>
                </a:lnTo>
                <a:lnTo>
                  <a:pt x="886654" y="146303"/>
                </a:lnTo>
                <a:lnTo>
                  <a:pt x="878162" y="137159"/>
                </a:lnTo>
                <a:lnTo>
                  <a:pt x="869364" y="128015"/>
                </a:lnTo>
                <a:lnTo>
                  <a:pt x="860186" y="121919"/>
                </a:lnTo>
                <a:lnTo>
                  <a:pt x="850552" y="112775"/>
                </a:lnTo>
                <a:lnTo>
                  <a:pt x="840389" y="106679"/>
                </a:lnTo>
                <a:lnTo>
                  <a:pt x="829621" y="97535"/>
                </a:lnTo>
                <a:lnTo>
                  <a:pt x="818173" y="91439"/>
                </a:lnTo>
                <a:lnTo>
                  <a:pt x="785927" y="70103"/>
                </a:lnTo>
                <a:lnTo>
                  <a:pt x="740832" y="45719"/>
                </a:lnTo>
                <a:lnTo>
                  <a:pt x="714451" y="36575"/>
                </a:lnTo>
                <a:lnTo>
                  <a:pt x="703560" y="30479"/>
                </a:lnTo>
                <a:lnTo>
                  <a:pt x="680963" y="24383"/>
                </a:lnTo>
                <a:lnTo>
                  <a:pt x="669081" y="21335"/>
                </a:lnTo>
                <a:lnTo>
                  <a:pt x="656693" y="15239"/>
                </a:lnTo>
                <a:lnTo>
                  <a:pt x="643710" y="12191"/>
                </a:lnTo>
                <a:lnTo>
                  <a:pt x="630046" y="9143"/>
                </a:lnTo>
                <a:lnTo>
                  <a:pt x="615611" y="6095"/>
                </a:lnTo>
                <a:lnTo>
                  <a:pt x="604125" y="6095"/>
                </a:lnTo>
                <a:lnTo>
                  <a:pt x="592444" y="3047"/>
                </a:lnTo>
                <a:close/>
              </a:path>
              <a:path w="1047750" h="1045844">
                <a:moveTo>
                  <a:pt x="568140" y="0"/>
                </a:moveTo>
                <a:lnTo>
                  <a:pt x="477842" y="0"/>
                </a:lnTo>
                <a:lnTo>
                  <a:pt x="465517" y="3047"/>
                </a:lnTo>
                <a:lnTo>
                  <a:pt x="580479" y="3047"/>
                </a:lnTo>
                <a:lnTo>
                  <a:pt x="568140" y="0"/>
                </a:lnTo>
                <a:close/>
              </a:path>
            </a:pathLst>
          </a:custGeom>
          <a:solidFill>
            <a:srgbClr val="FBFF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9" name="object 8">
            <a:extLst>
              <a:ext uri="{FF2B5EF4-FFF2-40B4-BE49-F238E27FC236}">
                <a16:creationId xmlns:a16="http://schemas.microsoft.com/office/drawing/2014/main" id="{AC74140D-AE51-E34E-AC19-73C86AA1E6A0}"/>
              </a:ext>
            </a:extLst>
          </p:cNvPr>
          <p:cNvSpPr>
            <a:spLocks/>
          </p:cNvSpPr>
          <p:nvPr/>
        </p:nvSpPr>
        <p:spPr bwMode="auto">
          <a:xfrm>
            <a:off x="1990725" y="3097213"/>
            <a:ext cx="1047750" cy="1046162"/>
          </a:xfrm>
          <a:custGeom>
            <a:avLst/>
            <a:gdLst>
              <a:gd name="T0" fmla="*/ 452926 w 1047750"/>
              <a:gd name="T1" fmla="*/ 1043995 h 1045845"/>
              <a:gd name="T2" fmla="*/ 579707 w 1047750"/>
              <a:gd name="T3" fmla="*/ 1047048 h 1045845"/>
              <a:gd name="T4" fmla="*/ 452791 w 1047750"/>
              <a:gd name="T5" fmla="*/ 3052 h 1045845"/>
              <a:gd name="T6" fmla="*/ 352958 w 1047750"/>
              <a:gd name="T7" fmla="*/ 27471 h 1045845"/>
              <a:gd name="T8" fmla="*/ 313703 w 1047750"/>
              <a:gd name="T9" fmla="*/ 42736 h 1045845"/>
              <a:gd name="T10" fmla="*/ 270826 w 1047750"/>
              <a:gd name="T11" fmla="*/ 64102 h 1045845"/>
              <a:gd name="T12" fmla="*/ 236431 w 1047750"/>
              <a:gd name="T13" fmla="*/ 85473 h 1045845"/>
              <a:gd name="T14" fmla="*/ 195778 w 1047750"/>
              <a:gd name="T15" fmla="*/ 115998 h 1045845"/>
              <a:gd name="T16" fmla="*/ 166702 w 1047750"/>
              <a:gd name="T17" fmla="*/ 140421 h 1045845"/>
              <a:gd name="T18" fmla="*/ 138125 w 1047750"/>
              <a:gd name="T19" fmla="*/ 167894 h 1045845"/>
              <a:gd name="T20" fmla="*/ 98870 w 1047750"/>
              <a:gd name="T21" fmla="*/ 216737 h 1045845"/>
              <a:gd name="T22" fmla="*/ 70396 w 1047750"/>
              <a:gd name="T23" fmla="*/ 262524 h 1045845"/>
              <a:gd name="T24" fmla="*/ 53034 w 1047750"/>
              <a:gd name="T25" fmla="*/ 293052 h 1045845"/>
              <a:gd name="T26" fmla="*/ 35987 w 1047750"/>
              <a:gd name="T27" fmla="*/ 332736 h 1045845"/>
              <a:gd name="T28" fmla="*/ 24235 w 1047750"/>
              <a:gd name="T29" fmla="*/ 366314 h 1045845"/>
              <a:gd name="T30" fmla="*/ 14133 w 1047750"/>
              <a:gd name="T31" fmla="*/ 402945 h 1045845"/>
              <a:gd name="T32" fmla="*/ 1971 w 1047750"/>
              <a:gd name="T33" fmla="*/ 479260 h 1045845"/>
              <a:gd name="T34" fmla="*/ 363 w 1047750"/>
              <a:gd name="T35" fmla="*/ 546418 h 1045845"/>
              <a:gd name="T36" fmla="*/ 9212 w 1047750"/>
              <a:gd name="T37" fmla="*/ 622735 h 1045845"/>
              <a:gd name="T38" fmla="*/ 17548 w 1047750"/>
              <a:gd name="T39" fmla="*/ 659367 h 1045845"/>
              <a:gd name="T40" fmla="*/ 48339 w 1047750"/>
              <a:gd name="T41" fmla="*/ 744839 h 1045845"/>
              <a:gd name="T42" fmla="*/ 64869 w 1047750"/>
              <a:gd name="T43" fmla="*/ 775366 h 1045845"/>
              <a:gd name="T44" fmla="*/ 131190 w 1047750"/>
              <a:gd name="T45" fmla="*/ 869996 h 1045845"/>
              <a:gd name="T46" fmla="*/ 159765 w 1047750"/>
              <a:gd name="T47" fmla="*/ 900524 h 1045845"/>
              <a:gd name="T48" fmla="*/ 186447 w 1047750"/>
              <a:gd name="T49" fmla="*/ 924943 h 1045845"/>
              <a:gd name="T50" fmla="*/ 216822 w 1047750"/>
              <a:gd name="T51" fmla="*/ 949364 h 1045845"/>
              <a:gd name="T52" fmla="*/ 305237 w 1047750"/>
              <a:gd name="T53" fmla="*/ 1001258 h 1045845"/>
              <a:gd name="T54" fmla="*/ 364949 w 1047750"/>
              <a:gd name="T55" fmla="*/ 1022628 h 1045845"/>
              <a:gd name="T56" fmla="*/ 415290 w 1047750"/>
              <a:gd name="T57" fmla="*/ 1037889 h 1045845"/>
              <a:gd name="T58" fmla="*/ 632460 w 1047750"/>
              <a:gd name="T59" fmla="*/ 1037889 h 1045845"/>
              <a:gd name="T60" fmla="*/ 704232 w 1047750"/>
              <a:gd name="T61" fmla="*/ 1016523 h 1045845"/>
              <a:gd name="T62" fmla="*/ 751872 w 1047750"/>
              <a:gd name="T63" fmla="*/ 995153 h 1045845"/>
              <a:gd name="T64" fmla="*/ 796220 w 1047750"/>
              <a:gd name="T65" fmla="*/ 970733 h 1045845"/>
              <a:gd name="T66" fmla="*/ 838993 w 1047750"/>
              <a:gd name="T67" fmla="*/ 943260 h 1045845"/>
              <a:gd name="T68" fmla="*/ 930324 w 1047750"/>
              <a:gd name="T69" fmla="*/ 854734 h 1045845"/>
              <a:gd name="T70" fmla="*/ 961149 w 1047750"/>
              <a:gd name="T71" fmla="*/ 811997 h 1045845"/>
              <a:gd name="T72" fmla="*/ 980648 w 1047750"/>
              <a:gd name="T73" fmla="*/ 781472 h 1045845"/>
              <a:gd name="T74" fmla="*/ 998051 w 1047750"/>
              <a:gd name="T75" fmla="*/ 747891 h 1045845"/>
              <a:gd name="T76" fmla="*/ 1037806 w 1047750"/>
              <a:gd name="T77" fmla="*/ 625787 h 1045845"/>
              <a:gd name="T78" fmla="*/ 1046269 w 1047750"/>
              <a:gd name="T79" fmla="*/ 561681 h 1045845"/>
              <a:gd name="T80" fmla="*/ 1047655 w 1047750"/>
              <a:gd name="T81" fmla="*/ 525050 h 1045845"/>
              <a:gd name="T82" fmla="*/ 1040580 w 1047750"/>
              <a:gd name="T83" fmla="*/ 439576 h 1045845"/>
              <a:gd name="T84" fmla="*/ 1032771 w 1047750"/>
              <a:gd name="T85" fmla="*/ 399892 h 1045845"/>
              <a:gd name="T86" fmla="*/ 1022842 w 1047750"/>
              <a:gd name="T87" fmla="*/ 366314 h 1045845"/>
              <a:gd name="T88" fmla="*/ 1009168 w 1047750"/>
              <a:gd name="T89" fmla="*/ 326630 h 1045845"/>
              <a:gd name="T90" fmla="*/ 993692 w 1047750"/>
              <a:gd name="T91" fmla="*/ 293052 h 1045845"/>
              <a:gd name="T92" fmla="*/ 961498 w 1047750"/>
              <a:gd name="T93" fmla="*/ 235050 h 1045845"/>
              <a:gd name="T94" fmla="*/ 906663 w 1047750"/>
              <a:gd name="T95" fmla="*/ 164841 h 1045845"/>
              <a:gd name="T96" fmla="*/ 878162 w 1047750"/>
              <a:gd name="T97" fmla="*/ 137369 h 1045845"/>
              <a:gd name="T98" fmla="*/ 850552 w 1047750"/>
              <a:gd name="T99" fmla="*/ 112945 h 1045845"/>
              <a:gd name="T100" fmla="*/ 818173 w 1047750"/>
              <a:gd name="T101" fmla="*/ 91579 h 1045845"/>
              <a:gd name="T102" fmla="*/ 714451 w 1047750"/>
              <a:gd name="T103" fmla="*/ 36630 h 1045845"/>
              <a:gd name="T104" fmla="*/ 669081 w 1047750"/>
              <a:gd name="T105" fmla="*/ 21365 h 1045845"/>
              <a:gd name="T106" fmla="*/ 630046 w 1047750"/>
              <a:gd name="T107" fmla="*/ 9158 h 1045845"/>
              <a:gd name="T108" fmla="*/ 592444 w 1047750"/>
              <a:gd name="T109" fmla="*/ 3052 h 1045845"/>
              <a:gd name="T110" fmla="*/ 465517 w 1047750"/>
              <a:gd name="T111" fmla="*/ 3052 h 104584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47750" h="1045845">
                <a:moveTo>
                  <a:pt x="605330" y="1039367"/>
                </a:moveTo>
                <a:lnTo>
                  <a:pt x="441015" y="1039367"/>
                </a:lnTo>
                <a:lnTo>
                  <a:pt x="452926" y="1042415"/>
                </a:lnTo>
                <a:lnTo>
                  <a:pt x="465040" y="1042415"/>
                </a:lnTo>
                <a:lnTo>
                  <a:pt x="477426" y="1045463"/>
                </a:lnTo>
                <a:lnTo>
                  <a:pt x="579707" y="1045463"/>
                </a:lnTo>
                <a:lnTo>
                  <a:pt x="605330" y="1039367"/>
                </a:lnTo>
                <a:close/>
              </a:path>
              <a:path w="1047750" h="1045845">
                <a:moveTo>
                  <a:pt x="592444" y="3047"/>
                </a:moveTo>
                <a:lnTo>
                  <a:pt x="452791" y="3047"/>
                </a:lnTo>
                <a:lnTo>
                  <a:pt x="425781" y="9143"/>
                </a:lnTo>
                <a:lnTo>
                  <a:pt x="411324" y="12191"/>
                </a:lnTo>
                <a:lnTo>
                  <a:pt x="352958" y="27431"/>
                </a:lnTo>
                <a:lnTo>
                  <a:pt x="340390" y="33527"/>
                </a:lnTo>
                <a:lnTo>
                  <a:pt x="327332" y="36575"/>
                </a:lnTo>
                <a:lnTo>
                  <a:pt x="313703" y="42671"/>
                </a:lnTo>
                <a:lnTo>
                  <a:pt x="303085" y="48767"/>
                </a:lnTo>
                <a:lnTo>
                  <a:pt x="292448" y="51815"/>
                </a:lnTo>
                <a:lnTo>
                  <a:pt x="270826" y="64007"/>
                </a:lnTo>
                <a:lnTo>
                  <a:pt x="259696" y="70103"/>
                </a:lnTo>
                <a:lnTo>
                  <a:pt x="248255" y="79247"/>
                </a:lnTo>
                <a:lnTo>
                  <a:pt x="236431" y="85343"/>
                </a:lnTo>
                <a:lnTo>
                  <a:pt x="224150" y="94487"/>
                </a:lnTo>
                <a:lnTo>
                  <a:pt x="205232" y="106679"/>
                </a:lnTo>
                <a:lnTo>
                  <a:pt x="195778" y="115823"/>
                </a:lnTo>
                <a:lnTo>
                  <a:pt x="186246" y="121919"/>
                </a:lnTo>
                <a:lnTo>
                  <a:pt x="176575" y="131063"/>
                </a:lnTo>
                <a:lnTo>
                  <a:pt x="166702" y="140207"/>
                </a:lnTo>
                <a:lnTo>
                  <a:pt x="156567" y="149351"/>
                </a:lnTo>
                <a:lnTo>
                  <a:pt x="146107" y="161543"/>
                </a:lnTo>
                <a:lnTo>
                  <a:pt x="138125" y="167639"/>
                </a:lnTo>
                <a:lnTo>
                  <a:pt x="114633" y="195071"/>
                </a:lnTo>
                <a:lnTo>
                  <a:pt x="106793" y="207263"/>
                </a:lnTo>
                <a:lnTo>
                  <a:pt x="98870" y="216407"/>
                </a:lnTo>
                <a:lnTo>
                  <a:pt x="90814" y="228599"/>
                </a:lnTo>
                <a:lnTo>
                  <a:pt x="76405" y="249935"/>
                </a:lnTo>
                <a:lnTo>
                  <a:pt x="70396" y="262127"/>
                </a:lnTo>
                <a:lnTo>
                  <a:pt x="64520" y="271271"/>
                </a:lnTo>
                <a:lnTo>
                  <a:pt x="58743" y="283463"/>
                </a:lnTo>
                <a:lnTo>
                  <a:pt x="53034" y="292607"/>
                </a:lnTo>
                <a:lnTo>
                  <a:pt x="47360" y="304799"/>
                </a:lnTo>
                <a:lnTo>
                  <a:pt x="41689" y="320039"/>
                </a:lnTo>
                <a:lnTo>
                  <a:pt x="35987" y="332231"/>
                </a:lnTo>
                <a:lnTo>
                  <a:pt x="31860" y="344423"/>
                </a:lnTo>
                <a:lnTo>
                  <a:pt x="27948" y="353567"/>
                </a:lnTo>
                <a:lnTo>
                  <a:pt x="24235" y="365759"/>
                </a:lnTo>
                <a:lnTo>
                  <a:pt x="20705" y="377951"/>
                </a:lnTo>
                <a:lnTo>
                  <a:pt x="17343" y="390143"/>
                </a:lnTo>
                <a:lnTo>
                  <a:pt x="14133" y="402335"/>
                </a:lnTo>
                <a:lnTo>
                  <a:pt x="11058" y="417575"/>
                </a:lnTo>
                <a:lnTo>
                  <a:pt x="8103" y="429767"/>
                </a:lnTo>
                <a:lnTo>
                  <a:pt x="1971" y="478535"/>
                </a:lnTo>
                <a:lnTo>
                  <a:pt x="99" y="518159"/>
                </a:lnTo>
                <a:lnTo>
                  <a:pt x="0" y="533399"/>
                </a:lnTo>
                <a:lnTo>
                  <a:pt x="363" y="545591"/>
                </a:lnTo>
                <a:lnTo>
                  <a:pt x="4878" y="594359"/>
                </a:lnTo>
                <a:lnTo>
                  <a:pt x="6858" y="606551"/>
                </a:lnTo>
                <a:lnTo>
                  <a:pt x="9212" y="621791"/>
                </a:lnTo>
                <a:lnTo>
                  <a:pt x="11958" y="633983"/>
                </a:lnTo>
                <a:lnTo>
                  <a:pt x="14599" y="646175"/>
                </a:lnTo>
                <a:lnTo>
                  <a:pt x="17548" y="658367"/>
                </a:lnTo>
                <a:lnTo>
                  <a:pt x="28565" y="694943"/>
                </a:lnTo>
                <a:lnTo>
                  <a:pt x="43515" y="731519"/>
                </a:lnTo>
                <a:lnTo>
                  <a:pt x="48339" y="743711"/>
                </a:lnTo>
                <a:lnTo>
                  <a:pt x="53475" y="752855"/>
                </a:lnTo>
                <a:lnTo>
                  <a:pt x="58970" y="765047"/>
                </a:lnTo>
                <a:lnTo>
                  <a:pt x="64869" y="774191"/>
                </a:lnTo>
                <a:lnTo>
                  <a:pt x="85451" y="810767"/>
                </a:lnTo>
                <a:lnTo>
                  <a:pt x="114889" y="850391"/>
                </a:lnTo>
                <a:lnTo>
                  <a:pt x="131190" y="868679"/>
                </a:lnTo>
                <a:lnTo>
                  <a:pt x="140109" y="880871"/>
                </a:lnTo>
                <a:lnTo>
                  <a:pt x="149615" y="890015"/>
                </a:lnTo>
                <a:lnTo>
                  <a:pt x="159765" y="899159"/>
                </a:lnTo>
                <a:lnTo>
                  <a:pt x="168356" y="908303"/>
                </a:lnTo>
                <a:lnTo>
                  <a:pt x="177229" y="917447"/>
                </a:lnTo>
                <a:lnTo>
                  <a:pt x="186447" y="923543"/>
                </a:lnTo>
                <a:lnTo>
                  <a:pt x="196076" y="932687"/>
                </a:lnTo>
                <a:lnTo>
                  <a:pt x="206179" y="938783"/>
                </a:lnTo>
                <a:lnTo>
                  <a:pt x="216822" y="947927"/>
                </a:lnTo>
                <a:lnTo>
                  <a:pt x="228068" y="954023"/>
                </a:lnTo>
                <a:lnTo>
                  <a:pt x="260294" y="975359"/>
                </a:lnTo>
                <a:lnTo>
                  <a:pt x="305237" y="999743"/>
                </a:lnTo>
                <a:lnTo>
                  <a:pt x="330971" y="1008887"/>
                </a:lnTo>
                <a:lnTo>
                  <a:pt x="342077" y="1014983"/>
                </a:lnTo>
                <a:lnTo>
                  <a:pt x="364949" y="1021079"/>
                </a:lnTo>
                <a:lnTo>
                  <a:pt x="376855" y="1027175"/>
                </a:lnTo>
                <a:lnTo>
                  <a:pt x="389167" y="1030223"/>
                </a:lnTo>
                <a:lnTo>
                  <a:pt x="415290" y="1036319"/>
                </a:lnTo>
                <a:lnTo>
                  <a:pt x="429242" y="1039367"/>
                </a:lnTo>
                <a:lnTo>
                  <a:pt x="618676" y="1039367"/>
                </a:lnTo>
                <a:lnTo>
                  <a:pt x="632460" y="1036319"/>
                </a:lnTo>
                <a:lnTo>
                  <a:pt x="679822" y="1024127"/>
                </a:lnTo>
                <a:lnTo>
                  <a:pt x="691922" y="1018031"/>
                </a:lnTo>
                <a:lnTo>
                  <a:pt x="704232" y="1014983"/>
                </a:lnTo>
                <a:lnTo>
                  <a:pt x="716803" y="1008887"/>
                </a:lnTo>
                <a:lnTo>
                  <a:pt x="729687" y="1005839"/>
                </a:lnTo>
                <a:lnTo>
                  <a:pt x="751872" y="993647"/>
                </a:lnTo>
                <a:lnTo>
                  <a:pt x="762900" y="990599"/>
                </a:lnTo>
                <a:lnTo>
                  <a:pt x="785032" y="978407"/>
                </a:lnTo>
                <a:lnTo>
                  <a:pt x="796220" y="969263"/>
                </a:lnTo>
                <a:lnTo>
                  <a:pt x="819043" y="957071"/>
                </a:lnTo>
                <a:lnTo>
                  <a:pt x="829088" y="947927"/>
                </a:lnTo>
                <a:lnTo>
                  <a:pt x="838993" y="941831"/>
                </a:lnTo>
                <a:lnTo>
                  <a:pt x="848790" y="932687"/>
                </a:lnTo>
                <a:lnTo>
                  <a:pt x="897175" y="890015"/>
                </a:lnTo>
                <a:lnTo>
                  <a:pt x="930324" y="853439"/>
                </a:lnTo>
                <a:lnTo>
                  <a:pt x="945953" y="832103"/>
                </a:lnTo>
                <a:lnTo>
                  <a:pt x="953596" y="822959"/>
                </a:lnTo>
                <a:lnTo>
                  <a:pt x="961149" y="810767"/>
                </a:lnTo>
                <a:lnTo>
                  <a:pt x="967896" y="801623"/>
                </a:lnTo>
                <a:lnTo>
                  <a:pt x="974393" y="789431"/>
                </a:lnTo>
                <a:lnTo>
                  <a:pt x="980648" y="780287"/>
                </a:lnTo>
                <a:lnTo>
                  <a:pt x="986670" y="768095"/>
                </a:lnTo>
                <a:lnTo>
                  <a:pt x="992468" y="755903"/>
                </a:lnTo>
                <a:lnTo>
                  <a:pt x="998051" y="746759"/>
                </a:lnTo>
                <a:lnTo>
                  <a:pt x="1013243" y="710183"/>
                </a:lnTo>
                <a:lnTo>
                  <a:pt x="1025443" y="673607"/>
                </a:lnTo>
                <a:lnTo>
                  <a:pt x="1037806" y="624839"/>
                </a:lnTo>
                <a:lnTo>
                  <a:pt x="1043806" y="585215"/>
                </a:lnTo>
                <a:lnTo>
                  <a:pt x="1045191" y="573023"/>
                </a:lnTo>
                <a:lnTo>
                  <a:pt x="1046269" y="560831"/>
                </a:lnTo>
                <a:lnTo>
                  <a:pt x="1047039" y="548639"/>
                </a:lnTo>
                <a:lnTo>
                  <a:pt x="1047501" y="536447"/>
                </a:lnTo>
                <a:lnTo>
                  <a:pt x="1047655" y="524255"/>
                </a:lnTo>
                <a:lnTo>
                  <a:pt x="1047546" y="512063"/>
                </a:lnTo>
                <a:lnTo>
                  <a:pt x="1044227" y="466343"/>
                </a:lnTo>
                <a:lnTo>
                  <a:pt x="1040580" y="438911"/>
                </a:lnTo>
                <a:lnTo>
                  <a:pt x="1038195" y="423671"/>
                </a:lnTo>
                <a:lnTo>
                  <a:pt x="1035412" y="411479"/>
                </a:lnTo>
                <a:lnTo>
                  <a:pt x="1032771" y="399287"/>
                </a:lnTo>
                <a:lnTo>
                  <a:pt x="1029819" y="387095"/>
                </a:lnTo>
                <a:lnTo>
                  <a:pt x="1026521" y="374903"/>
                </a:lnTo>
                <a:lnTo>
                  <a:pt x="1022842" y="365759"/>
                </a:lnTo>
                <a:lnTo>
                  <a:pt x="1018747" y="353567"/>
                </a:lnTo>
                <a:lnTo>
                  <a:pt x="1014201" y="338327"/>
                </a:lnTo>
                <a:lnTo>
                  <a:pt x="1009168" y="326135"/>
                </a:lnTo>
                <a:lnTo>
                  <a:pt x="1003613" y="313943"/>
                </a:lnTo>
                <a:lnTo>
                  <a:pt x="998813" y="301751"/>
                </a:lnTo>
                <a:lnTo>
                  <a:pt x="993692" y="292607"/>
                </a:lnTo>
                <a:lnTo>
                  <a:pt x="988200" y="280415"/>
                </a:lnTo>
                <a:lnTo>
                  <a:pt x="982285" y="271271"/>
                </a:lnTo>
                <a:lnTo>
                  <a:pt x="961498" y="234695"/>
                </a:lnTo>
                <a:lnTo>
                  <a:pt x="932039" y="195071"/>
                </a:lnTo>
                <a:lnTo>
                  <a:pt x="915676" y="176783"/>
                </a:lnTo>
                <a:lnTo>
                  <a:pt x="906663" y="164591"/>
                </a:lnTo>
                <a:lnTo>
                  <a:pt x="897011" y="155447"/>
                </a:lnTo>
                <a:lnTo>
                  <a:pt x="886654" y="146303"/>
                </a:lnTo>
                <a:lnTo>
                  <a:pt x="878162" y="137159"/>
                </a:lnTo>
                <a:lnTo>
                  <a:pt x="869364" y="128015"/>
                </a:lnTo>
                <a:lnTo>
                  <a:pt x="860186" y="121919"/>
                </a:lnTo>
                <a:lnTo>
                  <a:pt x="850552" y="112775"/>
                </a:lnTo>
                <a:lnTo>
                  <a:pt x="840389" y="106679"/>
                </a:lnTo>
                <a:lnTo>
                  <a:pt x="829621" y="97535"/>
                </a:lnTo>
                <a:lnTo>
                  <a:pt x="818173" y="91439"/>
                </a:lnTo>
                <a:lnTo>
                  <a:pt x="785927" y="70103"/>
                </a:lnTo>
                <a:lnTo>
                  <a:pt x="740832" y="45719"/>
                </a:lnTo>
                <a:lnTo>
                  <a:pt x="714451" y="36575"/>
                </a:lnTo>
                <a:lnTo>
                  <a:pt x="703560" y="30479"/>
                </a:lnTo>
                <a:lnTo>
                  <a:pt x="680963" y="24383"/>
                </a:lnTo>
                <a:lnTo>
                  <a:pt x="669081" y="21335"/>
                </a:lnTo>
                <a:lnTo>
                  <a:pt x="656693" y="15239"/>
                </a:lnTo>
                <a:lnTo>
                  <a:pt x="643710" y="12191"/>
                </a:lnTo>
                <a:lnTo>
                  <a:pt x="630046" y="9143"/>
                </a:lnTo>
                <a:lnTo>
                  <a:pt x="615611" y="6095"/>
                </a:lnTo>
                <a:lnTo>
                  <a:pt x="604125" y="6095"/>
                </a:lnTo>
                <a:lnTo>
                  <a:pt x="592444" y="3047"/>
                </a:lnTo>
                <a:close/>
              </a:path>
              <a:path w="1047750" h="1045845">
                <a:moveTo>
                  <a:pt x="568140" y="0"/>
                </a:moveTo>
                <a:lnTo>
                  <a:pt x="477842" y="0"/>
                </a:lnTo>
                <a:lnTo>
                  <a:pt x="465517" y="3047"/>
                </a:lnTo>
                <a:lnTo>
                  <a:pt x="580479" y="3047"/>
                </a:lnTo>
                <a:lnTo>
                  <a:pt x="568140" y="0"/>
                </a:lnTo>
                <a:close/>
              </a:path>
            </a:pathLst>
          </a:custGeom>
          <a:solidFill>
            <a:srgbClr val="FBFF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00" name="object 9">
            <a:extLst>
              <a:ext uri="{FF2B5EF4-FFF2-40B4-BE49-F238E27FC236}">
                <a16:creationId xmlns:a16="http://schemas.microsoft.com/office/drawing/2014/main" id="{963EC358-B7E5-D443-AA91-8B1FDF06531E}"/>
              </a:ext>
            </a:extLst>
          </p:cNvPr>
          <p:cNvSpPr>
            <a:spLocks/>
          </p:cNvSpPr>
          <p:nvPr/>
        </p:nvSpPr>
        <p:spPr bwMode="auto">
          <a:xfrm>
            <a:off x="2000250" y="4306888"/>
            <a:ext cx="1047750" cy="1046162"/>
          </a:xfrm>
          <a:custGeom>
            <a:avLst/>
            <a:gdLst>
              <a:gd name="T0" fmla="*/ 452928 w 1047750"/>
              <a:gd name="T1" fmla="*/ 1043995 h 1045845"/>
              <a:gd name="T2" fmla="*/ 579709 w 1047750"/>
              <a:gd name="T3" fmla="*/ 1047048 h 1045845"/>
              <a:gd name="T4" fmla="*/ 452790 w 1047750"/>
              <a:gd name="T5" fmla="*/ 3052 h 1045845"/>
              <a:gd name="T6" fmla="*/ 352957 w 1047750"/>
              <a:gd name="T7" fmla="*/ 27471 h 1045845"/>
              <a:gd name="T8" fmla="*/ 313702 w 1047750"/>
              <a:gd name="T9" fmla="*/ 42736 h 1045845"/>
              <a:gd name="T10" fmla="*/ 270826 w 1047750"/>
              <a:gd name="T11" fmla="*/ 64102 h 1045845"/>
              <a:gd name="T12" fmla="*/ 236432 w 1047750"/>
              <a:gd name="T13" fmla="*/ 85473 h 1045845"/>
              <a:gd name="T14" fmla="*/ 195780 w 1047750"/>
              <a:gd name="T15" fmla="*/ 115998 h 1045845"/>
              <a:gd name="T16" fmla="*/ 166705 w 1047750"/>
              <a:gd name="T17" fmla="*/ 140421 h 1045845"/>
              <a:gd name="T18" fmla="*/ 138129 w 1047750"/>
              <a:gd name="T19" fmla="*/ 167894 h 1045845"/>
              <a:gd name="T20" fmla="*/ 98872 w 1047750"/>
              <a:gd name="T21" fmla="*/ 216737 h 1045845"/>
              <a:gd name="T22" fmla="*/ 70397 w 1047750"/>
              <a:gd name="T23" fmla="*/ 262524 h 1045845"/>
              <a:gd name="T24" fmla="*/ 53034 w 1047750"/>
              <a:gd name="T25" fmla="*/ 293052 h 1045845"/>
              <a:gd name="T26" fmla="*/ 35985 w 1047750"/>
              <a:gd name="T27" fmla="*/ 332736 h 1045845"/>
              <a:gd name="T28" fmla="*/ 24233 w 1047750"/>
              <a:gd name="T29" fmla="*/ 366314 h 1045845"/>
              <a:gd name="T30" fmla="*/ 14132 w 1047750"/>
              <a:gd name="T31" fmla="*/ 402945 h 1045845"/>
              <a:gd name="T32" fmla="*/ 1971 w 1047750"/>
              <a:gd name="T33" fmla="*/ 479260 h 1045845"/>
              <a:gd name="T34" fmla="*/ 363 w 1047750"/>
              <a:gd name="T35" fmla="*/ 546418 h 1045845"/>
              <a:gd name="T36" fmla="*/ 9212 w 1047750"/>
              <a:gd name="T37" fmla="*/ 622735 h 1045845"/>
              <a:gd name="T38" fmla="*/ 17548 w 1047750"/>
              <a:gd name="T39" fmla="*/ 659367 h 1045845"/>
              <a:gd name="T40" fmla="*/ 48337 w 1047750"/>
              <a:gd name="T41" fmla="*/ 744839 h 1045845"/>
              <a:gd name="T42" fmla="*/ 64868 w 1047750"/>
              <a:gd name="T43" fmla="*/ 775366 h 1045845"/>
              <a:gd name="T44" fmla="*/ 131194 w 1047750"/>
              <a:gd name="T45" fmla="*/ 869996 h 1045845"/>
              <a:gd name="T46" fmla="*/ 159774 w 1047750"/>
              <a:gd name="T47" fmla="*/ 900524 h 1045845"/>
              <a:gd name="T48" fmla="*/ 186454 w 1047750"/>
              <a:gd name="T49" fmla="*/ 924943 h 1045845"/>
              <a:gd name="T50" fmla="*/ 216826 w 1047750"/>
              <a:gd name="T51" fmla="*/ 949364 h 1045845"/>
              <a:gd name="T52" fmla="*/ 305239 w 1047750"/>
              <a:gd name="T53" fmla="*/ 1001258 h 1045845"/>
              <a:gd name="T54" fmla="*/ 364951 w 1047750"/>
              <a:gd name="T55" fmla="*/ 1022628 h 1045845"/>
              <a:gd name="T56" fmla="*/ 415293 w 1047750"/>
              <a:gd name="T57" fmla="*/ 1037889 h 1045845"/>
              <a:gd name="T58" fmla="*/ 632462 w 1047750"/>
              <a:gd name="T59" fmla="*/ 1037889 h 1045845"/>
              <a:gd name="T60" fmla="*/ 704234 w 1047750"/>
              <a:gd name="T61" fmla="*/ 1016523 h 1045845"/>
              <a:gd name="T62" fmla="*/ 751873 w 1047750"/>
              <a:gd name="T63" fmla="*/ 995153 h 1045845"/>
              <a:gd name="T64" fmla="*/ 796219 w 1047750"/>
              <a:gd name="T65" fmla="*/ 970733 h 1045845"/>
              <a:gd name="T66" fmla="*/ 838992 w 1047750"/>
              <a:gd name="T67" fmla="*/ 943260 h 1045845"/>
              <a:gd name="T68" fmla="*/ 930320 w 1047750"/>
              <a:gd name="T69" fmla="*/ 854734 h 1045845"/>
              <a:gd name="T70" fmla="*/ 961147 w 1047750"/>
              <a:gd name="T71" fmla="*/ 811997 h 1045845"/>
              <a:gd name="T72" fmla="*/ 980647 w 1047750"/>
              <a:gd name="T73" fmla="*/ 781472 h 1045845"/>
              <a:gd name="T74" fmla="*/ 998052 w 1047750"/>
              <a:gd name="T75" fmla="*/ 747891 h 1045845"/>
              <a:gd name="T76" fmla="*/ 1037807 w 1047750"/>
              <a:gd name="T77" fmla="*/ 625787 h 1045845"/>
              <a:gd name="T78" fmla="*/ 1046269 w 1047750"/>
              <a:gd name="T79" fmla="*/ 561681 h 1045845"/>
              <a:gd name="T80" fmla="*/ 1047655 w 1047750"/>
              <a:gd name="T81" fmla="*/ 525050 h 1045845"/>
              <a:gd name="T82" fmla="*/ 1046500 w 1047750"/>
              <a:gd name="T83" fmla="*/ 488419 h 1045845"/>
              <a:gd name="T84" fmla="*/ 1042584 w 1047750"/>
              <a:gd name="T85" fmla="*/ 451788 h 1045845"/>
              <a:gd name="T86" fmla="*/ 1035413 w 1047750"/>
              <a:gd name="T87" fmla="*/ 412104 h 1045845"/>
              <a:gd name="T88" fmla="*/ 1026522 w 1047750"/>
              <a:gd name="T89" fmla="*/ 375473 h 1045845"/>
              <a:gd name="T90" fmla="*/ 1014202 w 1047750"/>
              <a:gd name="T91" fmla="*/ 338842 h 1045845"/>
              <a:gd name="T92" fmla="*/ 998816 w 1047750"/>
              <a:gd name="T93" fmla="*/ 302209 h 1045845"/>
              <a:gd name="T94" fmla="*/ 982286 w 1047750"/>
              <a:gd name="T95" fmla="*/ 271681 h 1045845"/>
              <a:gd name="T96" fmla="*/ 915674 w 1047750"/>
              <a:gd name="T97" fmla="*/ 177053 h 1045845"/>
              <a:gd name="T98" fmla="*/ 886648 w 1047750"/>
              <a:gd name="T99" fmla="*/ 146523 h 1045845"/>
              <a:gd name="T100" fmla="*/ 860181 w 1047750"/>
              <a:gd name="T101" fmla="*/ 122104 h 1045845"/>
              <a:gd name="T102" fmla="*/ 829618 w 1047750"/>
              <a:gd name="T103" fmla="*/ 97685 h 1045845"/>
              <a:gd name="T104" fmla="*/ 740832 w 1047750"/>
              <a:gd name="T105" fmla="*/ 45789 h 1045845"/>
              <a:gd name="T106" fmla="*/ 680964 w 1047750"/>
              <a:gd name="T107" fmla="*/ 24418 h 1045845"/>
              <a:gd name="T108" fmla="*/ 643712 w 1047750"/>
              <a:gd name="T109" fmla="*/ 12211 h 1045845"/>
              <a:gd name="T110" fmla="*/ 604127 w 1047750"/>
              <a:gd name="T111" fmla="*/ 6105 h 1045845"/>
              <a:gd name="T112" fmla="*/ 477842 w 1047750"/>
              <a:gd name="T113" fmla="*/ 0 h 1045845"/>
              <a:gd name="T114" fmla="*/ 568142 w 1047750"/>
              <a:gd name="T115" fmla="*/ 0 h 104584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047750" h="1045845">
                <a:moveTo>
                  <a:pt x="605332" y="1039367"/>
                </a:moveTo>
                <a:lnTo>
                  <a:pt x="441018" y="1039367"/>
                </a:lnTo>
                <a:lnTo>
                  <a:pt x="452928" y="1042415"/>
                </a:lnTo>
                <a:lnTo>
                  <a:pt x="465042" y="1042415"/>
                </a:lnTo>
                <a:lnTo>
                  <a:pt x="477428" y="1045463"/>
                </a:lnTo>
                <a:lnTo>
                  <a:pt x="579709" y="1045463"/>
                </a:lnTo>
                <a:lnTo>
                  <a:pt x="605332" y="1039367"/>
                </a:lnTo>
                <a:close/>
              </a:path>
              <a:path w="1047750" h="1045845">
                <a:moveTo>
                  <a:pt x="592446" y="3047"/>
                </a:moveTo>
                <a:lnTo>
                  <a:pt x="452790" y="3047"/>
                </a:lnTo>
                <a:lnTo>
                  <a:pt x="425780" y="9143"/>
                </a:lnTo>
                <a:lnTo>
                  <a:pt x="411322" y="12191"/>
                </a:lnTo>
                <a:lnTo>
                  <a:pt x="352957" y="27431"/>
                </a:lnTo>
                <a:lnTo>
                  <a:pt x="340388" y="33527"/>
                </a:lnTo>
                <a:lnTo>
                  <a:pt x="327330" y="36575"/>
                </a:lnTo>
                <a:lnTo>
                  <a:pt x="313702" y="42671"/>
                </a:lnTo>
                <a:lnTo>
                  <a:pt x="303083" y="48767"/>
                </a:lnTo>
                <a:lnTo>
                  <a:pt x="292447" y="51815"/>
                </a:lnTo>
                <a:lnTo>
                  <a:pt x="270826" y="64007"/>
                </a:lnTo>
                <a:lnTo>
                  <a:pt x="259696" y="70103"/>
                </a:lnTo>
                <a:lnTo>
                  <a:pt x="248256" y="79247"/>
                </a:lnTo>
                <a:lnTo>
                  <a:pt x="236432" y="85343"/>
                </a:lnTo>
                <a:lnTo>
                  <a:pt x="224152" y="94487"/>
                </a:lnTo>
                <a:lnTo>
                  <a:pt x="205233" y="106679"/>
                </a:lnTo>
                <a:lnTo>
                  <a:pt x="195780" y="115823"/>
                </a:lnTo>
                <a:lnTo>
                  <a:pt x="186248" y="121919"/>
                </a:lnTo>
                <a:lnTo>
                  <a:pt x="176577" y="131063"/>
                </a:lnTo>
                <a:lnTo>
                  <a:pt x="166705" y="140207"/>
                </a:lnTo>
                <a:lnTo>
                  <a:pt x="156570" y="149351"/>
                </a:lnTo>
                <a:lnTo>
                  <a:pt x="146112" y="161543"/>
                </a:lnTo>
                <a:lnTo>
                  <a:pt x="138129" y="167639"/>
                </a:lnTo>
                <a:lnTo>
                  <a:pt x="114636" y="195071"/>
                </a:lnTo>
                <a:lnTo>
                  <a:pt x="106796" y="207263"/>
                </a:lnTo>
                <a:lnTo>
                  <a:pt x="98872" y="216407"/>
                </a:lnTo>
                <a:lnTo>
                  <a:pt x="90816" y="228599"/>
                </a:lnTo>
                <a:lnTo>
                  <a:pt x="76406" y="249935"/>
                </a:lnTo>
                <a:lnTo>
                  <a:pt x="70397" y="262127"/>
                </a:lnTo>
                <a:lnTo>
                  <a:pt x="64521" y="271271"/>
                </a:lnTo>
                <a:lnTo>
                  <a:pt x="58744" y="283463"/>
                </a:lnTo>
                <a:lnTo>
                  <a:pt x="53034" y="292607"/>
                </a:lnTo>
                <a:lnTo>
                  <a:pt x="47360" y="304799"/>
                </a:lnTo>
                <a:lnTo>
                  <a:pt x="41687" y="320039"/>
                </a:lnTo>
                <a:lnTo>
                  <a:pt x="35985" y="332231"/>
                </a:lnTo>
                <a:lnTo>
                  <a:pt x="31858" y="344423"/>
                </a:lnTo>
                <a:lnTo>
                  <a:pt x="27946" y="353567"/>
                </a:lnTo>
                <a:lnTo>
                  <a:pt x="24233" y="365759"/>
                </a:lnTo>
                <a:lnTo>
                  <a:pt x="20704" y="377951"/>
                </a:lnTo>
                <a:lnTo>
                  <a:pt x="17342" y="390143"/>
                </a:lnTo>
                <a:lnTo>
                  <a:pt x="14132" y="402335"/>
                </a:lnTo>
                <a:lnTo>
                  <a:pt x="11058" y="417575"/>
                </a:lnTo>
                <a:lnTo>
                  <a:pt x="8103" y="429767"/>
                </a:lnTo>
                <a:lnTo>
                  <a:pt x="1971" y="478535"/>
                </a:lnTo>
                <a:lnTo>
                  <a:pt x="99" y="518159"/>
                </a:lnTo>
                <a:lnTo>
                  <a:pt x="0" y="533399"/>
                </a:lnTo>
                <a:lnTo>
                  <a:pt x="363" y="545591"/>
                </a:lnTo>
                <a:lnTo>
                  <a:pt x="4878" y="594359"/>
                </a:lnTo>
                <a:lnTo>
                  <a:pt x="6858" y="606551"/>
                </a:lnTo>
                <a:lnTo>
                  <a:pt x="9212" y="621791"/>
                </a:lnTo>
                <a:lnTo>
                  <a:pt x="11957" y="633983"/>
                </a:lnTo>
                <a:lnTo>
                  <a:pt x="14599" y="646175"/>
                </a:lnTo>
                <a:lnTo>
                  <a:pt x="17548" y="658367"/>
                </a:lnTo>
                <a:lnTo>
                  <a:pt x="28564" y="694943"/>
                </a:lnTo>
                <a:lnTo>
                  <a:pt x="43513" y="731519"/>
                </a:lnTo>
                <a:lnTo>
                  <a:pt x="48337" y="743711"/>
                </a:lnTo>
                <a:lnTo>
                  <a:pt x="53474" y="752855"/>
                </a:lnTo>
                <a:lnTo>
                  <a:pt x="58968" y="765047"/>
                </a:lnTo>
                <a:lnTo>
                  <a:pt x="64868" y="774191"/>
                </a:lnTo>
                <a:lnTo>
                  <a:pt x="85453" y="810767"/>
                </a:lnTo>
                <a:lnTo>
                  <a:pt x="114892" y="850391"/>
                </a:lnTo>
                <a:lnTo>
                  <a:pt x="131194" y="868679"/>
                </a:lnTo>
                <a:lnTo>
                  <a:pt x="140114" y="880871"/>
                </a:lnTo>
                <a:lnTo>
                  <a:pt x="149621" y="890015"/>
                </a:lnTo>
                <a:lnTo>
                  <a:pt x="159774" y="899159"/>
                </a:lnTo>
                <a:lnTo>
                  <a:pt x="168364" y="908303"/>
                </a:lnTo>
                <a:lnTo>
                  <a:pt x="177236" y="917447"/>
                </a:lnTo>
                <a:lnTo>
                  <a:pt x="186454" y="923543"/>
                </a:lnTo>
                <a:lnTo>
                  <a:pt x="196082" y="932687"/>
                </a:lnTo>
                <a:lnTo>
                  <a:pt x="206184" y="938783"/>
                </a:lnTo>
                <a:lnTo>
                  <a:pt x="216826" y="947927"/>
                </a:lnTo>
                <a:lnTo>
                  <a:pt x="228072" y="954023"/>
                </a:lnTo>
                <a:lnTo>
                  <a:pt x="260297" y="975359"/>
                </a:lnTo>
                <a:lnTo>
                  <a:pt x="305239" y="999743"/>
                </a:lnTo>
                <a:lnTo>
                  <a:pt x="330974" y="1008887"/>
                </a:lnTo>
                <a:lnTo>
                  <a:pt x="342080" y="1014983"/>
                </a:lnTo>
                <a:lnTo>
                  <a:pt x="364951" y="1021079"/>
                </a:lnTo>
                <a:lnTo>
                  <a:pt x="376857" y="1027175"/>
                </a:lnTo>
                <a:lnTo>
                  <a:pt x="389169" y="1030223"/>
                </a:lnTo>
                <a:lnTo>
                  <a:pt x="415293" y="1036319"/>
                </a:lnTo>
                <a:lnTo>
                  <a:pt x="429244" y="1039367"/>
                </a:lnTo>
                <a:lnTo>
                  <a:pt x="618678" y="1039367"/>
                </a:lnTo>
                <a:lnTo>
                  <a:pt x="632462" y="1036319"/>
                </a:lnTo>
                <a:lnTo>
                  <a:pt x="679823" y="1024127"/>
                </a:lnTo>
                <a:lnTo>
                  <a:pt x="691924" y="1018031"/>
                </a:lnTo>
                <a:lnTo>
                  <a:pt x="704234" y="1014983"/>
                </a:lnTo>
                <a:lnTo>
                  <a:pt x="716804" y="1008887"/>
                </a:lnTo>
                <a:lnTo>
                  <a:pt x="729689" y="1005839"/>
                </a:lnTo>
                <a:lnTo>
                  <a:pt x="751873" y="993647"/>
                </a:lnTo>
                <a:lnTo>
                  <a:pt x="762901" y="990599"/>
                </a:lnTo>
                <a:lnTo>
                  <a:pt x="785032" y="978407"/>
                </a:lnTo>
                <a:lnTo>
                  <a:pt x="796219" y="969263"/>
                </a:lnTo>
                <a:lnTo>
                  <a:pt x="819042" y="957071"/>
                </a:lnTo>
                <a:lnTo>
                  <a:pt x="829086" y="947927"/>
                </a:lnTo>
                <a:lnTo>
                  <a:pt x="838992" y="941831"/>
                </a:lnTo>
                <a:lnTo>
                  <a:pt x="848789" y="932687"/>
                </a:lnTo>
                <a:lnTo>
                  <a:pt x="897168" y="890015"/>
                </a:lnTo>
                <a:lnTo>
                  <a:pt x="930320" y="853439"/>
                </a:lnTo>
                <a:lnTo>
                  <a:pt x="945951" y="832103"/>
                </a:lnTo>
                <a:lnTo>
                  <a:pt x="953594" y="822959"/>
                </a:lnTo>
                <a:lnTo>
                  <a:pt x="961147" y="810767"/>
                </a:lnTo>
                <a:lnTo>
                  <a:pt x="967894" y="801623"/>
                </a:lnTo>
                <a:lnTo>
                  <a:pt x="974392" y="789431"/>
                </a:lnTo>
                <a:lnTo>
                  <a:pt x="980647" y="780287"/>
                </a:lnTo>
                <a:lnTo>
                  <a:pt x="986669" y="768095"/>
                </a:lnTo>
                <a:lnTo>
                  <a:pt x="992468" y="755903"/>
                </a:lnTo>
                <a:lnTo>
                  <a:pt x="998052" y="746759"/>
                </a:lnTo>
                <a:lnTo>
                  <a:pt x="1013246" y="710183"/>
                </a:lnTo>
                <a:lnTo>
                  <a:pt x="1025445" y="673607"/>
                </a:lnTo>
                <a:lnTo>
                  <a:pt x="1037807" y="624839"/>
                </a:lnTo>
                <a:lnTo>
                  <a:pt x="1043806" y="585215"/>
                </a:lnTo>
                <a:lnTo>
                  <a:pt x="1045191" y="573023"/>
                </a:lnTo>
                <a:lnTo>
                  <a:pt x="1046269" y="560831"/>
                </a:lnTo>
                <a:lnTo>
                  <a:pt x="1047039" y="548639"/>
                </a:lnTo>
                <a:lnTo>
                  <a:pt x="1047501" y="536447"/>
                </a:lnTo>
                <a:lnTo>
                  <a:pt x="1047655" y="524255"/>
                </a:lnTo>
                <a:lnTo>
                  <a:pt x="1047546" y="512063"/>
                </a:lnTo>
                <a:lnTo>
                  <a:pt x="1047167" y="499871"/>
                </a:lnTo>
                <a:lnTo>
                  <a:pt x="1046500" y="487679"/>
                </a:lnTo>
                <a:lnTo>
                  <a:pt x="1045526" y="478535"/>
                </a:lnTo>
                <a:lnTo>
                  <a:pt x="1044227" y="463295"/>
                </a:lnTo>
                <a:lnTo>
                  <a:pt x="1042584" y="451103"/>
                </a:lnTo>
                <a:lnTo>
                  <a:pt x="1040580" y="438911"/>
                </a:lnTo>
                <a:lnTo>
                  <a:pt x="1038195" y="423671"/>
                </a:lnTo>
                <a:lnTo>
                  <a:pt x="1035413" y="411479"/>
                </a:lnTo>
                <a:lnTo>
                  <a:pt x="1032772" y="399287"/>
                </a:lnTo>
                <a:lnTo>
                  <a:pt x="1029820" y="387095"/>
                </a:lnTo>
                <a:lnTo>
                  <a:pt x="1026522" y="374903"/>
                </a:lnTo>
                <a:lnTo>
                  <a:pt x="1022844" y="365759"/>
                </a:lnTo>
                <a:lnTo>
                  <a:pt x="1018749" y="353567"/>
                </a:lnTo>
                <a:lnTo>
                  <a:pt x="1014202" y="338327"/>
                </a:lnTo>
                <a:lnTo>
                  <a:pt x="1009170" y="326135"/>
                </a:lnTo>
                <a:lnTo>
                  <a:pt x="1003616" y="313943"/>
                </a:lnTo>
                <a:lnTo>
                  <a:pt x="998816" y="301751"/>
                </a:lnTo>
                <a:lnTo>
                  <a:pt x="993695" y="292607"/>
                </a:lnTo>
                <a:lnTo>
                  <a:pt x="988202" y="280415"/>
                </a:lnTo>
                <a:lnTo>
                  <a:pt x="982286" y="271271"/>
                </a:lnTo>
                <a:lnTo>
                  <a:pt x="961497" y="234695"/>
                </a:lnTo>
                <a:lnTo>
                  <a:pt x="932037" y="195071"/>
                </a:lnTo>
                <a:lnTo>
                  <a:pt x="915674" y="176783"/>
                </a:lnTo>
                <a:lnTo>
                  <a:pt x="906660" y="164591"/>
                </a:lnTo>
                <a:lnTo>
                  <a:pt x="897006" y="155447"/>
                </a:lnTo>
                <a:lnTo>
                  <a:pt x="886648" y="146303"/>
                </a:lnTo>
                <a:lnTo>
                  <a:pt x="878156" y="137159"/>
                </a:lnTo>
                <a:lnTo>
                  <a:pt x="869359" y="128015"/>
                </a:lnTo>
                <a:lnTo>
                  <a:pt x="860181" y="121919"/>
                </a:lnTo>
                <a:lnTo>
                  <a:pt x="850549" y="112775"/>
                </a:lnTo>
                <a:lnTo>
                  <a:pt x="840386" y="106679"/>
                </a:lnTo>
                <a:lnTo>
                  <a:pt x="829618" y="97535"/>
                </a:lnTo>
                <a:lnTo>
                  <a:pt x="818171" y="91439"/>
                </a:lnTo>
                <a:lnTo>
                  <a:pt x="785927" y="70103"/>
                </a:lnTo>
                <a:lnTo>
                  <a:pt x="740832" y="45719"/>
                </a:lnTo>
                <a:lnTo>
                  <a:pt x="714453" y="36575"/>
                </a:lnTo>
                <a:lnTo>
                  <a:pt x="703561" y="30479"/>
                </a:lnTo>
                <a:lnTo>
                  <a:pt x="680964" y="24383"/>
                </a:lnTo>
                <a:lnTo>
                  <a:pt x="669082" y="21335"/>
                </a:lnTo>
                <a:lnTo>
                  <a:pt x="656694" y="15239"/>
                </a:lnTo>
                <a:lnTo>
                  <a:pt x="643712" y="12191"/>
                </a:lnTo>
                <a:lnTo>
                  <a:pt x="630048" y="9143"/>
                </a:lnTo>
                <a:lnTo>
                  <a:pt x="615614" y="6095"/>
                </a:lnTo>
                <a:lnTo>
                  <a:pt x="604127" y="6095"/>
                </a:lnTo>
                <a:lnTo>
                  <a:pt x="592446" y="3047"/>
                </a:lnTo>
                <a:close/>
              </a:path>
              <a:path w="1047750" h="1045845">
                <a:moveTo>
                  <a:pt x="568142" y="0"/>
                </a:moveTo>
                <a:lnTo>
                  <a:pt x="477842" y="0"/>
                </a:lnTo>
                <a:lnTo>
                  <a:pt x="465517" y="3047"/>
                </a:lnTo>
                <a:lnTo>
                  <a:pt x="580480" y="3047"/>
                </a:lnTo>
                <a:lnTo>
                  <a:pt x="568142" y="0"/>
                </a:lnTo>
                <a:close/>
              </a:path>
            </a:pathLst>
          </a:custGeom>
          <a:solidFill>
            <a:srgbClr val="FBFF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01" name="object 10">
            <a:extLst>
              <a:ext uri="{FF2B5EF4-FFF2-40B4-BE49-F238E27FC236}">
                <a16:creationId xmlns:a16="http://schemas.microsoft.com/office/drawing/2014/main" id="{C84C9BDD-7879-DF4F-9D82-1FDBCAF57D6D}"/>
              </a:ext>
            </a:extLst>
          </p:cNvPr>
          <p:cNvSpPr>
            <a:spLocks/>
          </p:cNvSpPr>
          <p:nvPr/>
        </p:nvSpPr>
        <p:spPr bwMode="auto">
          <a:xfrm>
            <a:off x="1990725" y="5526088"/>
            <a:ext cx="1047750" cy="1046162"/>
          </a:xfrm>
          <a:custGeom>
            <a:avLst/>
            <a:gdLst>
              <a:gd name="T0" fmla="*/ 452928 w 1047750"/>
              <a:gd name="T1" fmla="*/ 1043995 h 1045845"/>
              <a:gd name="T2" fmla="*/ 579709 w 1047750"/>
              <a:gd name="T3" fmla="*/ 1047048 h 1045845"/>
              <a:gd name="T4" fmla="*/ 452790 w 1047750"/>
              <a:gd name="T5" fmla="*/ 3052 h 1045845"/>
              <a:gd name="T6" fmla="*/ 352957 w 1047750"/>
              <a:gd name="T7" fmla="*/ 27471 h 1045845"/>
              <a:gd name="T8" fmla="*/ 313702 w 1047750"/>
              <a:gd name="T9" fmla="*/ 42736 h 1045845"/>
              <a:gd name="T10" fmla="*/ 270826 w 1047750"/>
              <a:gd name="T11" fmla="*/ 64102 h 1045845"/>
              <a:gd name="T12" fmla="*/ 236432 w 1047750"/>
              <a:gd name="T13" fmla="*/ 85473 h 1045845"/>
              <a:gd name="T14" fmla="*/ 195780 w 1047750"/>
              <a:gd name="T15" fmla="*/ 115998 h 1045845"/>
              <a:gd name="T16" fmla="*/ 166705 w 1047750"/>
              <a:gd name="T17" fmla="*/ 140421 h 1045845"/>
              <a:gd name="T18" fmla="*/ 138129 w 1047750"/>
              <a:gd name="T19" fmla="*/ 167894 h 1045845"/>
              <a:gd name="T20" fmla="*/ 98872 w 1047750"/>
              <a:gd name="T21" fmla="*/ 216737 h 1045845"/>
              <a:gd name="T22" fmla="*/ 70397 w 1047750"/>
              <a:gd name="T23" fmla="*/ 262524 h 1045845"/>
              <a:gd name="T24" fmla="*/ 53034 w 1047750"/>
              <a:gd name="T25" fmla="*/ 293052 h 1045845"/>
              <a:gd name="T26" fmla="*/ 35985 w 1047750"/>
              <a:gd name="T27" fmla="*/ 332736 h 1045845"/>
              <a:gd name="T28" fmla="*/ 24233 w 1047750"/>
              <a:gd name="T29" fmla="*/ 366314 h 1045845"/>
              <a:gd name="T30" fmla="*/ 14132 w 1047750"/>
              <a:gd name="T31" fmla="*/ 402945 h 1045845"/>
              <a:gd name="T32" fmla="*/ 1971 w 1047750"/>
              <a:gd name="T33" fmla="*/ 479260 h 1045845"/>
              <a:gd name="T34" fmla="*/ 363 w 1047750"/>
              <a:gd name="T35" fmla="*/ 546418 h 1045845"/>
              <a:gd name="T36" fmla="*/ 9212 w 1047750"/>
              <a:gd name="T37" fmla="*/ 622735 h 1045845"/>
              <a:gd name="T38" fmla="*/ 17548 w 1047750"/>
              <a:gd name="T39" fmla="*/ 659367 h 1045845"/>
              <a:gd name="T40" fmla="*/ 48337 w 1047750"/>
              <a:gd name="T41" fmla="*/ 744839 h 1045845"/>
              <a:gd name="T42" fmla="*/ 64868 w 1047750"/>
              <a:gd name="T43" fmla="*/ 775366 h 1045845"/>
              <a:gd name="T44" fmla="*/ 131194 w 1047750"/>
              <a:gd name="T45" fmla="*/ 869996 h 1045845"/>
              <a:gd name="T46" fmla="*/ 159774 w 1047750"/>
              <a:gd name="T47" fmla="*/ 900524 h 1045845"/>
              <a:gd name="T48" fmla="*/ 186454 w 1047750"/>
              <a:gd name="T49" fmla="*/ 924943 h 1045845"/>
              <a:gd name="T50" fmla="*/ 216826 w 1047750"/>
              <a:gd name="T51" fmla="*/ 949364 h 1045845"/>
              <a:gd name="T52" fmla="*/ 305239 w 1047750"/>
              <a:gd name="T53" fmla="*/ 1001258 h 1045845"/>
              <a:gd name="T54" fmla="*/ 364951 w 1047750"/>
              <a:gd name="T55" fmla="*/ 1022628 h 1045845"/>
              <a:gd name="T56" fmla="*/ 415293 w 1047750"/>
              <a:gd name="T57" fmla="*/ 1037889 h 1045845"/>
              <a:gd name="T58" fmla="*/ 632462 w 1047750"/>
              <a:gd name="T59" fmla="*/ 1037889 h 1045845"/>
              <a:gd name="T60" fmla="*/ 704234 w 1047750"/>
              <a:gd name="T61" fmla="*/ 1016523 h 1045845"/>
              <a:gd name="T62" fmla="*/ 751873 w 1047750"/>
              <a:gd name="T63" fmla="*/ 995153 h 1045845"/>
              <a:gd name="T64" fmla="*/ 796219 w 1047750"/>
              <a:gd name="T65" fmla="*/ 970733 h 1045845"/>
              <a:gd name="T66" fmla="*/ 838992 w 1047750"/>
              <a:gd name="T67" fmla="*/ 943260 h 1045845"/>
              <a:gd name="T68" fmla="*/ 930320 w 1047750"/>
              <a:gd name="T69" fmla="*/ 854734 h 1045845"/>
              <a:gd name="T70" fmla="*/ 961147 w 1047750"/>
              <a:gd name="T71" fmla="*/ 811997 h 1045845"/>
              <a:gd name="T72" fmla="*/ 980647 w 1047750"/>
              <a:gd name="T73" fmla="*/ 781472 h 1045845"/>
              <a:gd name="T74" fmla="*/ 998052 w 1047750"/>
              <a:gd name="T75" fmla="*/ 747891 h 1045845"/>
              <a:gd name="T76" fmla="*/ 1037807 w 1047750"/>
              <a:gd name="T77" fmla="*/ 625787 h 1045845"/>
              <a:gd name="T78" fmla="*/ 1046269 w 1047750"/>
              <a:gd name="T79" fmla="*/ 561681 h 1045845"/>
              <a:gd name="T80" fmla="*/ 1047655 w 1047750"/>
              <a:gd name="T81" fmla="*/ 525050 h 1045845"/>
              <a:gd name="T82" fmla="*/ 1046500 w 1047750"/>
              <a:gd name="T83" fmla="*/ 488419 h 1045845"/>
              <a:gd name="T84" fmla="*/ 1042584 w 1047750"/>
              <a:gd name="T85" fmla="*/ 451788 h 1045845"/>
              <a:gd name="T86" fmla="*/ 1035413 w 1047750"/>
              <a:gd name="T87" fmla="*/ 412104 h 1045845"/>
              <a:gd name="T88" fmla="*/ 1026522 w 1047750"/>
              <a:gd name="T89" fmla="*/ 375473 h 1045845"/>
              <a:gd name="T90" fmla="*/ 1014202 w 1047750"/>
              <a:gd name="T91" fmla="*/ 338842 h 1045845"/>
              <a:gd name="T92" fmla="*/ 998816 w 1047750"/>
              <a:gd name="T93" fmla="*/ 302209 h 1045845"/>
              <a:gd name="T94" fmla="*/ 982286 w 1047750"/>
              <a:gd name="T95" fmla="*/ 271681 h 1045845"/>
              <a:gd name="T96" fmla="*/ 915674 w 1047750"/>
              <a:gd name="T97" fmla="*/ 177053 h 1045845"/>
              <a:gd name="T98" fmla="*/ 886648 w 1047750"/>
              <a:gd name="T99" fmla="*/ 146523 h 1045845"/>
              <a:gd name="T100" fmla="*/ 860181 w 1047750"/>
              <a:gd name="T101" fmla="*/ 122104 h 1045845"/>
              <a:gd name="T102" fmla="*/ 829618 w 1047750"/>
              <a:gd name="T103" fmla="*/ 97685 h 1045845"/>
              <a:gd name="T104" fmla="*/ 740832 w 1047750"/>
              <a:gd name="T105" fmla="*/ 45789 h 1045845"/>
              <a:gd name="T106" fmla="*/ 680964 w 1047750"/>
              <a:gd name="T107" fmla="*/ 24418 h 1045845"/>
              <a:gd name="T108" fmla="*/ 643712 w 1047750"/>
              <a:gd name="T109" fmla="*/ 12211 h 1045845"/>
              <a:gd name="T110" fmla="*/ 604127 w 1047750"/>
              <a:gd name="T111" fmla="*/ 6105 h 1045845"/>
              <a:gd name="T112" fmla="*/ 477842 w 1047750"/>
              <a:gd name="T113" fmla="*/ 0 h 1045845"/>
              <a:gd name="T114" fmla="*/ 568142 w 1047750"/>
              <a:gd name="T115" fmla="*/ 0 h 104584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047750" h="1045845">
                <a:moveTo>
                  <a:pt x="605332" y="1039367"/>
                </a:moveTo>
                <a:lnTo>
                  <a:pt x="441018" y="1039367"/>
                </a:lnTo>
                <a:lnTo>
                  <a:pt x="452928" y="1042415"/>
                </a:lnTo>
                <a:lnTo>
                  <a:pt x="465042" y="1042415"/>
                </a:lnTo>
                <a:lnTo>
                  <a:pt x="477428" y="1045463"/>
                </a:lnTo>
                <a:lnTo>
                  <a:pt x="579709" y="1045463"/>
                </a:lnTo>
                <a:lnTo>
                  <a:pt x="605332" y="1039367"/>
                </a:lnTo>
                <a:close/>
              </a:path>
              <a:path w="1047750" h="1045845">
                <a:moveTo>
                  <a:pt x="592446" y="3047"/>
                </a:moveTo>
                <a:lnTo>
                  <a:pt x="452790" y="3047"/>
                </a:lnTo>
                <a:lnTo>
                  <a:pt x="425780" y="9143"/>
                </a:lnTo>
                <a:lnTo>
                  <a:pt x="411322" y="12191"/>
                </a:lnTo>
                <a:lnTo>
                  <a:pt x="352957" y="27431"/>
                </a:lnTo>
                <a:lnTo>
                  <a:pt x="340388" y="33527"/>
                </a:lnTo>
                <a:lnTo>
                  <a:pt x="327330" y="36575"/>
                </a:lnTo>
                <a:lnTo>
                  <a:pt x="313702" y="42671"/>
                </a:lnTo>
                <a:lnTo>
                  <a:pt x="303083" y="48767"/>
                </a:lnTo>
                <a:lnTo>
                  <a:pt x="292447" y="51815"/>
                </a:lnTo>
                <a:lnTo>
                  <a:pt x="270826" y="64007"/>
                </a:lnTo>
                <a:lnTo>
                  <a:pt x="259696" y="70103"/>
                </a:lnTo>
                <a:lnTo>
                  <a:pt x="248256" y="79247"/>
                </a:lnTo>
                <a:lnTo>
                  <a:pt x="236432" y="85343"/>
                </a:lnTo>
                <a:lnTo>
                  <a:pt x="224152" y="94487"/>
                </a:lnTo>
                <a:lnTo>
                  <a:pt x="205233" y="106679"/>
                </a:lnTo>
                <a:lnTo>
                  <a:pt x="195780" y="115823"/>
                </a:lnTo>
                <a:lnTo>
                  <a:pt x="186248" y="121919"/>
                </a:lnTo>
                <a:lnTo>
                  <a:pt x="176577" y="131063"/>
                </a:lnTo>
                <a:lnTo>
                  <a:pt x="166705" y="140207"/>
                </a:lnTo>
                <a:lnTo>
                  <a:pt x="156570" y="149351"/>
                </a:lnTo>
                <a:lnTo>
                  <a:pt x="146112" y="161543"/>
                </a:lnTo>
                <a:lnTo>
                  <a:pt x="138129" y="167639"/>
                </a:lnTo>
                <a:lnTo>
                  <a:pt x="114636" y="195071"/>
                </a:lnTo>
                <a:lnTo>
                  <a:pt x="106796" y="207263"/>
                </a:lnTo>
                <a:lnTo>
                  <a:pt x="98872" y="216407"/>
                </a:lnTo>
                <a:lnTo>
                  <a:pt x="90816" y="228599"/>
                </a:lnTo>
                <a:lnTo>
                  <a:pt x="76406" y="249935"/>
                </a:lnTo>
                <a:lnTo>
                  <a:pt x="70397" y="262127"/>
                </a:lnTo>
                <a:lnTo>
                  <a:pt x="64521" y="271271"/>
                </a:lnTo>
                <a:lnTo>
                  <a:pt x="58744" y="283463"/>
                </a:lnTo>
                <a:lnTo>
                  <a:pt x="53034" y="292607"/>
                </a:lnTo>
                <a:lnTo>
                  <a:pt x="47360" y="304799"/>
                </a:lnTo>
                <a:lnTo>
                  <a:pt x="41687" y="320039"/>
                </a:lnTo>
                <a:lnTo>
                  <a:pt x="35985" y="332231"/>
                </a:lnTo>
                <a:lnTo>
                  <a:pt x="31858" y="344423"/>
                </a:lnTo>
                <a:lnTo>
                  <a:pt x="27946" y="353567"/>
                </a:lnTo>
                <a:lnTo>
                  <a:pt x="24233" y="365759"/>
                </a:lnTo>
                <a:lnTo>
                  <a:pt x="20704" y="377951"/>
                </a:lnTo>
                <a:lnTo>
                  <a:pt x="17342" y="390143"/>
                </a:lnTo>
                <a:lnTo>
                  <a:pt x="14132" y="402335"/>
                </a:lnTo>
                <a:lnTo>
                  <a:pt x="11058" y="417575"/>
                </a:lnTo>
                <a:lnTo>
                  <a:pt x="8103" y="429767"/>
                </a:lnTo>
                <a:lnTo>
                  <a:pt x="1971" y="478535"/>
                </a:lnTo>
                <a:lnTo>
                  <a:pt x="99" y="518159"/>
                </a:lnTo>
                <a:lnTo>
                  <a:pt x="0" y="533399"/>
                </a:lnTo>
                <a:lnTo>
                  <a:pt x="363" y="545591"/>
                </a:lnTo>
                <a:lnTo>
                  <a:pt x="4878" y="594359"/>
                </a:lnTo>
                <a:lnTo>
                  <a:pt x="6858" y="606551"/>
                </a:lnTo>
                <a:lnTo>
                  <a:pt x="9212" y="621791"/>
                </a:lnTo>
                <a:lnTo>
                  <a:pt x="11957" y="633983"/>
                </a:lnTo>
                <a:lnTo>
                  <a:pt x="14599" y="646175"/>
                </a:lnTo>
                <a:lnTo>
                  <a:pt x="17548" y="658367"/>
                </a:lnTo>
                <a:lnTo>
                  <a:pt x="28564" y="694943"/>
                </a:lnTo>
                <a:lnTo>
                  <a:pt x="43513" y="731519"/>
                </a:lnTo>
                <a:lnTo>
                  <a:pt x="48337" y="743711"/>
                </a:lnTo>
                <a:lnTo>
                  <a:pt x="53474" y="752855"/>
                </a:lnTo>
                <a:lnTo>
                  <a:pt x="58968" y="765047"/>
                </a:lnTo>
                <a:lnTo>
                  <a:pt x="64868" y="774191"/>
                </a:lnTo>
                <a:lnTo>
                  <a:pt x="85453" y="810767"/>
                </a:lnTo>
                <a:lnTo>
                  <a:pt x="114892" y="850391"/>
                </a:lnTo>
                <a:lnTo>
                  <a:pt x="131194" y="868679"/>
                </a:lnTo>
                <a:lnTo>
                  <a:pt x="140114" y="880871"/>
                </a:lnTo>
                <a:lnTo>
                  <a:pt x="149621" y="890015"/>
                </a:lnTo>
                <a:lnTo>
                  <a:pt x="159774" y="899159"/>
                </a:lnTo>
                <a:lnTo>
                  <a:pt x="168364" y="908303"/>
                </a:lnTo>
                <a:lnTo>
                  <a:pt x="177236" y="917447"/>
                </a:lnTo>
                <a:lnTo>
                  <a:pt x="186454" y="923543"/>
                </a:lnTo>
                <a:lnTo>
                  <a:pt x="196082" y="932687"/>
                </a:lnTo>
                <a:lnTo>
                  <a:pt x="206184" y="938783"/>
                </a:lnTo>
                <a:lnTo>
                  <a:pt x="216826" y="947927"/>
                </a:lnTo>
                <a:lnTo>
                  <a:pt x="228072" y="954023"/>
                </a:lnTo>
                <a:lnTo>
                  <a:pt x="260297" y="975359"/>
                </a:lnTo>
                <a:lnTo>
                  <a:pt x="305239" y="999743"/>
                </a:lnTo>
                <a:lnTo>
                  <a:pt x="330974" y="1008887"/>
                </a:lnTo>
                <a:lnTo>
                  <a:pt x="342080" y="1014983"/>
                </a:lnTo>
                <a:lnTo>
                  <a:pt x="364951" y="1021079"/>
                </a:lnTo>
                <a:lnTo>
                  <a:pt x="376857" y="1027175"/>
                </a:lnTo>
                <a:lnTo>
                  <a:pt x="389169" y="1030223"/>
                </a:lnTo>
                <a:lnTo>
                  <a:pt x="415293" y="1036319"/>
                </a:lnTo>
                <a:lnTo>
                  <a:pt x="429244" y="1039367"/>
                </a:lnTo>
                <a:lnTo>
                  <a:pt x="618678" y="1039367"/>
                </a:lnTo>
                <a:lnTo>
                  <a:pt x="632462" y="1036319"/>
                </a:lnTo>
                <a:lnTo>
                  <a:pt x="679823" y="1024127"/>
                </a:lnTo>
                <a:lnTo>
                  <a:pt x="691924" y="1018031"/>
                </a:lnTo>
                <a:lnTo>
                  <a:pt x="704234" y="1014983"/>
                </a:lnTo>
                <a:lnTo>
                  <a:pt x="716804" y="1008887"/>
                </a:lnTo>
                <a:lnTo>
                  <a:pt x="729689" y="1005839"/>
                </a:lnTo>
                <a:lnTo>
                  <a:pt x="751873" y="993647"/>
                </a:lnTo>
                <a:lnTo>
                  <a:pt x="762901" y="990599"/>
                </a:lnTo>
                <a:lnTo>
                  <a:pt x="785032" y="978407"/>
                </a:lnTo>
                <a:lnTo>
                  <a:pt x="796219" y="969263"/>
                </a:lnTo>
                <a:lnTo>
                  <a:pt x="819042" y="957071"/>
                </a:lnTo>
                <a:lnTo>
                  <a:pt x="829086" y="947927"/>
                </a:lnTo>
                <a:lnTo>
                  <a:pt x="838992" y="941831"/>
                </a:lnTo>
                <a:lnTo>
                  <a:pt x="848789" y="932687"/>
                </a:lnTo>
                <a:lnTo>
                  <a:pt x="897168" y="890015"/>
                </a:lnTo>
                <a:lnTo>
                  <a:pt x="930320" y="853439"/>
                </a:lnTo>
                <a:lnTo>
                  <a:pt x="945951" y="832103"/>
                </a:lnTo>
                <a:lnTo>
                  <a:pt x="953594" y="822959"/>
                </a:lnTo>
                <a:lnTo>
                  <a:pt x="961147" y="810767"/>
                </a:lnTo>
                <a:lnTo>
                  <a:pt x="967894" y="801623"/>
                </a:lnTo>
                <a:lnTo>
                  <a:pt x="974392" y="789431"/>
                </a:lnTo>
                <a:lnTo>
                  <a:pt x="980647" y="780287"/>
                </a:lnTo>
                <a:lnTo>
                  <a:pt x="986669" y="768095"/>
                </a:lnTo>
                <a:lnTo>
                  <a:pt x="992468" y="755903"/>
                </a:lnTo>
                <a:lnTo>
                  <a:pt x="998052" y="746759"/>
                </a:lnTo>
                <a:lnTo>
                  <a:pt x="1013246" y="710183"/>
                </a:lnTo>
                <a:lnTo>
                  <a:pt x="1025445" y="673607"/>
                </a:lnTo>
                <a:lnTo>
                  <a:pt x="1037807" y="624839"/>
                </a:lnTo>
                <a:lnTo>
                  <a:pt x="1043806" y="585215"/>
                </a:lnTo>
                <a:lnTo>
                  <a:pt x="1045191" y="573023"/>
                </a:lnTo>
                <a:lnTo>
                  <a:pt x="1046269" y="560831"/>
                </a:lnTo>
                <a:lnTo>
                  <a:pt x="1047039" y="548639"/>
                </a:lnTo>
                <a:lnTo>
                  <a:pt x="1047501" y="536447"/>
                </a:lnTo>
                <a:lnTo>
                  <a:pt x="1047655" y="524255"/>
                </a:lnTo>
                <a:lnTo>
                  <a:pt x="1047546" y="512063"/>
                </a:lnTo>
                <a:lnTo>
                  <a:pt x="1047167" y="499871"/>
                </a:lnTo>
                <a:lnTo>
                  <a:pt x="1046500" y="487679"/>
                </a:lnTo>
                <a:lnTo>
                  <a:pt x="1045526" y="478535"/>
                </a:lnTo>
                <a:lnTo>
                  <a:pt x="1044227" y="463295"/>
                </a:lnTo>
                <a:lnTo>
                  <a:pt x="1042584" y="451103"/>
                </a:lnTo>
                <a:lnTo>
                  <a:pt x="1040580" y="438911"/>
                </a:lnTo>
                <a:lnTo>
                  <a:pt x="1038195" y="423671"/>
                </a:lnTo>
                <a:lnTo>
                  <a:pt x="1035413" y="411479"/>
                </a:lnTo>
                <a:lnTo>
                  <a:pt x="1032772" y="399287"/>
                </a:lnTo>
                <a:lnTo>
                  <a:pt x="1029820" y="387095"/>
                </a:lnTo>
                <a:lnTo>
                  <a:pt x="1026522" y="374903"/>
                </a:lnTo>
                <a:lnTo>
                  <a:pt x="1022844" y="365759"/>
                </a:lnTo>
                <a:lnTo>
                  <a:pt x="1018749" y="353567"/>
                </a:lnTo>
                <a:lnTo>
                  <a:pt x="1014202" y="338327"/>
                </a:lnTo>
                <a:lnTo>
                  <a:pt x="1009170" y="326135"/>
                </a:lnTo>
                <a:lnTo>
                  <a:pt x="1003616" y="313943"/>
                </a:lnTo>
                <a:lnTo>
                  <a:pt x="998816" y="301751"/>
                </a:lnTo>
                <a:lnTo>
                  <a:pt x="993695" y="292607"/>
                </a:lnTo>
                <a:lnTo>
                  <a:pt x="988202" y="280415"/>
                </a:lnTo>
                <a:lnTo>
                  <a:pt x="982286" y="271271"/>
                </a:lnTo>
                <a:lnTo>
                  <a:pt x="961497" y="234695"/>
                </a:lnTo>
                <a:lnTo>
                  <a:pt x="932037" y="195071"/>
                </a:lnTo>
                <a:lnTo>
                  <a:pt x="915674" y="176783"/>
                </a:lnTo>
                <a:lnTo>
                  <a:pt x="906660" y="164591"/>
                </a:lnTo>
                <a:lnTo>
                  <a:pt x="897006" y="155447"/>
                </a:lnTo>
                <a:lnTo>
                  <a:pt x="886648" y="146303"/>
                </a:lnTo>
                <a:lnTo>
                  <a:pt x="878156" y="137159"/>
                </a:lnTo>
                <a:lnTo>
                  <a:pt x="869359" y="128015"/>
                </a:lnTo>
                <a:lnTo>
                  <a:pt x="860181" y="121919"/>
                </a:lnTo>
                <a:lnTo>
                  <a:pt x="850549" y="112775"/>
                </a:lnTo>
                <a:lnTo>
                  <a:pt x="840386" y="106679"/>
                </a:lnTo>
                <a:lnTo>
                  <a:pt x="829618" y="97535"/>
                </a:lnTo>
                <a:lnTo>
                  <a:pt x="818171" y="91439"/>
                </a:lnTo>
                <a:lnTo>
                  <a:pt x="785927" y="70103"/>
                </a:lnTo>
                <a:lnTo>
                  <a:pt x="740832" y="45719"/>
                </a:lnTo>
                <a:lnTo>
                  <a:pt x="714453" y="36575"/>
                </a:lnTo>
                <a:lnTo>
                  <a:pt x="703561" y="30479"/>
                </a:lnTo>
                <a:lnTo>
                  <a:pt x="680964" y="24383"/>
                </a:lnTo>
                <a:lnTo>
                  <a:pt x="669082" y="21335"/>
                </a:lnTo>
                <a:lnTo>
                  <a:pt x="656694" y="15239"/>
                </a:lnTo>
                <a:lnTo>
                  <a:pt x="643712" y="12191"/>
                </a:lnTo>
                <a:lnTo>
                  <a:pt x="630048" y="9143"/>
                </a:lnTo>
                <a:lnTo>
                  <a:pt x="615614" y="6095"/>
                </a:lnTo>
                <a:lnTo>
                  <a:pt x="604127" y="6095"/>
                </a:lnTo>
                <a:lnTo>
                  <a:pt x="592446" y="3047"/>
                </a:lnTo>
                <a:close/>
              </a:path>
              <a:path w="1047750" h="1045845">
                <a:moveTo>
                  <a:pt x="568142" y="0"/>
                </a:moveTo>
                <a:lnTo>
                  <a:pt x="477842" y="0"/>
                </a:lnTo>
                <a:lnTo>
                  <a:pt x="465517" y="3047"/>
                </a:lnTo>
                <a:lnTo>
                  <a:pt x="580480" y="3047"/>
                </a:lnTo>
                <a:lnTo>
                  <a:pt x="568142" y="0"/>
                </a:lnTo>
                <a:close/>
              </a:path>
            </a:pathLst>
          </a:custGeom>
          <a:solidFill>
            <a:srgbClr val="FBFF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47548891-5296-4B70-920C-0BAB35010788}"/>
              </a:ext>
            </a:extLst>
          </p:cNvPr>
          <p:cNvSpPr txBox="1"/>
          <p:nvPr/>
        </p:nvSpPr>
        <p:spPr>
          <a:xfrm>
            <a:off x="2438400" y="2057400"/>
            <a:ext cx="254000" cy="6461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200" spc="-565" dirty="0">
                <a:solidFill>
                  <a:srgbClr val="212121"/>
                </a:solidFill>
                <a:latin typeface="Georgia"/>
                <a:ea typeface="+mn-ea"/>
                <a:cs typeface="Georgia"/>
              </a:rPr>
              <a:t>1</a:t>
            </a:r>
            <a:endParaRPr sz="4200" dirty="0">
              <a:latin typeface="Georgia"/>
              <a:ea typeface="+mn-ea"/>
              <a:cs typeface="Georgia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6E89CA25-627F-425B-86BD-64F7ACC67809}"/>
              </a:ext>
            </a:extLst>
          </p:cNvPr>
          <p:cNvSpPr txBox="1"/>
          <p:nvPr/>
        </p:nvSpPr>
        <p:spPr>
          <a:xfrm>
            <a:off x="2373313" y="3240088"/>
            <a:ext cx="320675" cy="6461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200" spc="-25" dirty="0">
                <a:solidFill>
                  <a:srgbClr val="212121"/>
                </a:solidFill>
                <a:latin typeface="Georgia"/>
                <a:ea typeface="+mn-ea"/>
                <a:cs typeface="Georgia"/>
              </a:rPr>
              <a:t>2</a:t>
            </a:r>
            <a:endParaRPr sz="4200" dirty="0">
              <a:latin typeface="Georgia"/>
              <a:ea typeface="+mn-ea"/>
              <a:cs typeface="Georgia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F90E6E7D-6521-4121-A777-93301CA37D49}"/>
              </a:ext>
            </a:extLst>
          </p:cNvPr>
          <p:cNvSpPr txBox="1"/>
          <p:nvPr/>
        </p:nvSpPr>
        <p:spPr>
          <a:xfrm>
            <a:off x="2362200" y="4419600"/>
            <a:ext cx="333375" cy="6461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200" spc="70" dirty="0">
                <a:solidFill>
                  <a:srgbClr val="212121"/>
                </a:solidFill>
                <a:latin typeface="Georgia"/>
                <a:ea typeface="+mn-ea"/>
                <a:cs typeface="Georgia"/>
              </a:rPr>
              <a:t>3</a:t>
            </a:r>
            <a:endParaRPr sz="4200" dirty="0">
              <a:latin typeface="Georgia"/>
              <a:ea typeface="+mn-ea"/>
              <a:cs typeface="Georgia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D5339285-70B4-4A7B-B631-C67CEB0AAE3F}"/>
              </a:ext>
            </a:extLst>
          </p:cNvPr>
          <p:cNvSpPr txBox="1"/>
          <p:nvPr/>
        </p:nvSpPr>
        <p:spPr>
          <a:xfrm>
            <a:off x="2373313" y="5602288"/>
            <a:ext cx="349250" cy="6461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200" spc="210" dirty="0">
                <a:solidFill>
                  <a:srgbClr val="212121"/>
                </a:solidFill>
                <a:latin typeface="Georgia"/>
                <a:ea typeface="+mn-ea"/>
                <a:cs typeface="Georgia"/>
              </a:rPr>
              <a:t>4</a:t>
            </a:r>
            <a:endParaRPr sz="4200" dirty="0">
              <a:latin typeface="Georgia"/>
              <a:ea typeface="+mn-ea"/>
              <a:cs typeface="Georgia"/>
            </a:endParaRPr>
          </a:p>
        </p:txBody>
      </p:sp>
      <p:sp>
        <p:nvSpPr>
          <p:cNvPr id="8206" name="object 17">
            <a:extLst>
              <a:ext uri="{FF2B5EF4-FFF2-40B4-BE49-F238E27FC236}">
                <a16:creationId xmlns:a16="http://schemas.microsoft.com/office/drawing/2014/main" id="{2C33B4F9-67EC-8C43-A803-6614FE4FC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75" y="1968500"/>
            <a:ext cx="426402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n-US" altLang="en-US" b="1">
                <a:solidFill>
                  <a:srgbClr val="212121"/>
                </a:solidFill>
                <a:latin typeface="Georgia" panose="02040502050405020303" pitchFamily="18" charset="0"/>
              </a:rPr>
              <a:t>Created</a:t>
            </a:r>
            <a:r>
              <a:rPr lang="en-US" altLang="en-US">
                <a:solidFill>
                  <a:srgbClr val="212121"/>
                </a:solidFill>
                <a:latin typeface="Georgia" panose="02040502050405020303" pitchFamily="18" charset="0"/>
              </a:rPr>
              <a:t> a multidisciplinary and interagency collaboration among states, hospitals, and health systems</a:t>
            </a:r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8207" name="object 18">
            <a:extLst>
              <a:ext uri="{FF2B5EF4-FFF2-40B4-BE49-F238E27FC236}">
                <a16:creationId xmlns:a16="http://schemas.microsoft.com/office/drawing/2014/main" id="{F4825BF3-1A32-9645-A540-86FC393CB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75" y="3178175"/>
            <a:ext cx="419893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n-US" altLang="en-US" b="1">
                <a:solidFill>
                  <a:srgbClr val="212121"/>
                </a:solidFill>
                <a:latin typeface="Georgia" panose="02040502050405020303" pitchFamily="18" charset="0"/>
              </a:rPr>
              <a:t>Developed</a:t>
            </a:r>
            <a:r>
              <a:rPr lang="en-US" altLang="en-US">
                <a:solidFill>
                  <a:srgbClr val="212121"/>
                </a:solidFill>
                <a:latin typeface="Georgia" panose="02040502050405020303" pitchFamily="18" charset="0"/>
              </a:rPr>
              <a:t> harmonized, data-driven, continuous quality improvement processes</a:t>
            </a:r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8208" name="object 19">
            <a:extLst>
              <a:ext uri="{FF2B5EF4-FFF2-40B4-BE49-F238E27FC236}">
                <a16:creationId xmlns:a16="http://schemas.microsoft.com/office/drawing/2014/main" id="{5D55BC54-2BDD-F241-80FB-97C507B71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75" y="4387850"/>
            <a:ext cx="296703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n-US" altLang="en-US" b="1">
                <a:solidFill>
                  <a:srgbClr val="212121"/>
                </a:solidFill>
                <a:latin typeface="Georgia" panose="02040502050405020303" pitchFamily="18" charset="0"/>
              </a:rPr>
              <a:t>Streamlined</a:t>
            </a:r>
            <a:r>
              <a:rPr lang="en-US" altLang="en-US">
                <a:solidFill>
                  <a:srgbClr val="212121"/>
                </a:solidFill>
                <a:latin typeface="Georgia" panose="02040502050405020303" pitchFamily="18" charset="0"/>
              </a:rPr>
              <a:t> bundle implementation utilizing evidence-based resources</a:t>
            </a:r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8209" name="object 20">
            <a:extLst>
              <a:ext uri="{FF2B5EF4-FFF2-40B4-BE49-F238E27FC236}">
                <a16:creationId xmlns:a16="http://schemas.microsoft.com/office/drawing/2014/main" id="{A1B4B84D-403F-0246-B12C-275942C4E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5607050"/>
            <a:ext cx="46355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n-US" altLang="en-US" b="1">
                <a:solidFill>
                  <a:srgbClr val="212121"/>
                </a:solidFill>
                <a:latin typeface="Georgia" panose="02040502050405020303" pitchFamily="18" charset="0"/>
              </a:rPr>
              <a:t>Provided</a:t>
            </a:r>
            <a:r>
              <a:rPr lang="en-US" altLang="en-US">
                <a:solidFill>
                  <a:srgbClr val="212121"/>
                </a:solidFill>
                <a:latin typeface="Georgia" panose="02040502050405020303" pitchFamily="18" charset="0"/>
              </a:rPr>
              <a:t> intensive technical assistance, education, and training across states, hospitals, and health systems</a:t>
            </a:r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8210" name="object 21">
            <a:extLst>
              <a:ext uri="{FF2B5EF4-FFF2-40B4-BE49-F238E27FC236}">
                <a16:creationId xmlns:a16="http://schemas.microsoft.com/office/drawing/2014/main" id="{D1D12521-AD4B-944A-9846-B385492812A3}"/>
              </a:ext>
            </a:extLst>
          </p:cNvPr>
          <p:cNvSpPr>
            <a:spLocks/>
          </p:cNvSpPr>
          <p:nvPr/>
        </p:nvSpPr>
        <p:spPr bwMode="auto">
          <a:xfrm>
            <a:off x="8686800" y="3562350"/>
            <a:ext cx="1066800" cy="2935288"/>
          </a:xfrm>
          <a:custGeom>
            <a:avLst/>
            <a:gdLst>
              <a:gd name="T0" fmla="*/ 1037578 w 1066800"/>
              <a:gd name="T1" fmla="*/ 12186 h 2935604"/>
              <a:gd name="T2" fmla="*/ 966622 w 1066800"/>
              <a:gd name="T3" fmla="*/ 36555 h 2935604"/>
              <a:gd name="T4" fmla="*/ 815644 w 1066800"/>
              <a:gd name="T5" fmla="*/ 106624 h 2935604"/>
              <a:gd name="T6" fmla="*/ 775944 w 1066800"/>
              <a:gd name="T7" fmla="*/ 130993 h 2935604"/>
              <a:gd name="T8" fmla="*/ 736877 w 1066800"/>
              <a:gd name="T9" fmla="*/ 152319 h 2935604"/>
              <a:gd name="T10" fmla="*/ 685769 w 1066800"/>
              <a:gd name="T11" fmla="*/ 185827 h 2935604"/>
              <a:gd name="T12" fmla="*/ 611663 w 1066800"/>
              <a:gd name="T13" fmla="*/ 237613 h 2935604"/>
              <a:gd name="T14" fmla="*/ 529492 w 1066800"/>
              <a:gd name="T15" fmla="*/ 304634 h 2935604"/>
              <a:gd name="T16" fmla="*/ 484617 w 1066800"/>
              <a:gd name="T17" fmla="*/ 347286 h 2935604"/>
              <a:gd name="T18" fmla="*/ 441266 w 1066800"/>
              <a:gd name="T19" fmla="*/ 389933 h 2935604"/>
              <a:gd name="T20" fmla="*/ 409886 w 1066800"/>
              <a:gd name="T21" fmla="*/ 420398 h 2935604"/>
              <a:gd name="T22" fmla="*/ 379546 w 1066800"/>
              <a:gd name="T23" fmla="*/ 453906 h 2935604"/>
              <a:gd name="T24" fmla="*/ 350245 w 1066800"/>
              <a:gd name="T25" fmla="*/ 490462 h 2935604"/>
              <a:gd name="T26" fmla="*/ 321980 w 1066800"/>
              <a:gd name="T27" fmla="*/ 523975 h 2935604"/>
              <a:gd name="T28" fmla="*/ 260054 w 1066800"/>
              <a:gd name="T29" fmla="*/ 612317 h 2935604"/>
              <a:gd name="T30" fmla="*/ 211757 w 1066800"/>
              <a:gd name="T31" fmla="*/ 688477 h 2935604"/>
              <a:gd name="T32" fmla="*/ 189384 w 1066800"/>
              <a:gd name="T33" fmla="*/ 728081 h 2935604"/>
              <a:gd name="T34" fmla="*/ 168194 w 1066800"/>
              <a:gd name="T35" fmla="*/ 767680 h 2935604"/>
              <a:gd name="T36" fmla="*/ 148188 w 1066800"/>
              <a:gd name="T37" fmla="*/ 807284 h 2935604"/>
              <a:gd name="T38" fmla="*/ 129363 w 1066800"/>
              <a:gd name="T39" fmla="*/ 849932 h 2935604"/>
              <a:gd name="T40" fmla="*/ 111724 w 1066800"/>
              <a:gd name="T41" fmla="*/ 892583 h 2935604"/>
              <a:gd name="T42" fmla="*/ 95345 w 1066800"/>
              <a:gd name="T43" fmla="*/ 935230 h 2935604"/>
              <a:gd name="T44" fmla="*/ 80246 w 1066800"/>
              <a:gd name="T45" fmla="*/ 977882 h 2935604"/>
              <a:gd name="T46" fmla="*/ 66430 w 1066800"/>
              <a:gd name="T47" fmla="*/ 1020529 h 2935604"/>
              <a:gd name="T48" fmla="*/ 53898 w 1066800"/>
              <a:gd name="T49" fmla="*/ 1063180 h 2935604"/>
              <a:gd name="T50" fmla="*/ 42651 w 1066800"/>
              <a:gd name="T51" fmla="*/ 1108876 h 2935604"/>
              <a:gd name="T52" fmla="*/ 26763 w 1066800"/>
              <a:gd name="T53" fmla="*/ 1181988 h 2935604"/>
              <a:gd name="T54" fmla="*/ 10671 w 1066800"/>
              <a:gd name="T55" fmla="*/ 1285565 h 2935604"/>
              <a:gd name="T56" fmla="*/ 666 w 1066800"/>
              <a:gd name="T57" fmla="*/ 1422650 h 2935604"/>
              <a:gd name="T58" fmla="*/ 1184 w 1066800"/>
              <a:gd name="T59" fmla="*/ 1529270 h 2935604"/>
              <a:gd name="T60" fmla="*/ 10671 w 1066800"/>
              <a:gd name="T61" fmla="*/ 1648081 h 2935604"/>
              <a:gd name="T62" fmla="*/ 26763 w 1066800"/>
              <a:gd name="T63" fmla="*/ 1754702 h 2935604"/>
              <a:gd name="T64" fmla="*/ 50006 w 1066800"/>
              <a:gd name="T65" fmla="*/ 1858279 h 2935604"/>
              <a:gd name="T66" fmla="*/ 66430 w 1066800"/>
              <a:gd name="T67" fmla="*/ 1916161 h 2935604"/>
              <a:gd name="T68" fmla="*/ 80246 w 1066800"/>
              <a:gd name="T69" fmla="*/ 1958808 h 2935604"/>
              <a:gd name="T70" fmla="*/ 95345 w 1066800"/>
              <a:gd name="T71" fmla="*/ 2001457 h 2935604"/>
              <a:gd name="T72" fmla="*/ 111724 w 1066800"/>
              <a:gd name="T73" fmla="*/ 2044107 h 2935604"/>
              <a:gd name="T74" fmla="*/ 129363 w 1066800"/>
              <a:gd name="T75" fmla="*/ 2086754 h 2935604"/>
              <a:gd name="T76" fmla="*/ 148188 w 1066800"/>
              <a:gd name="T77" fmla="*/ 2126358 h 2935604"/>
              <a:gd name="T78" fmla="*/ 168194 w 1066800"/>
              <a:gd name="T79" fmla="*/ 2169005 h 2935604"/>
              <a:gd name="T80" fmla="*/ 189384 w 1066800"/>
              <a:gd name="T81" fmla="*/ 2208609 h 2935604"/>
              <a:gd name="T82" fmla="*/ 211757 w 1066800"/>
              <a:gd name="T83" fmla="*/ 2248213 h 2935604"/>
              <a:gd name="T84" fmla="*/ 235313 w 1066800"/>
              <a:gd name="T85" fmla="*/ 2287817 h 2935604"/>
              <a:gd name="T86" fmla="*/ 285904 w 1066800"/>
              <a:gd name="T87" fmla="*/ 2363973 h 2935604"/>
              <a:gd name="T88" fmla="*/ 312789 w 1066800"/>
              <a:gd name="T89" fmla="*/ 2400531 h 2935604"/>
              <a:gd name="T90" fmla="*/ 359897 w 1066800"/>
              <a:gd name="T91" fmla="*/ 2458410 h 2935604"/>
              <a:gd name="T92" fmla="*/ 399658 w 1066800"/>
              <a:gd name="T93" fmla="*/ 2504105 h 2935604"/>
              <a:gd name="T94" fmla="*/ 430690 w 1066800"/>
              <a:gd name="T95" fmla="*/ 2537618 h 2935604"/>
              <a:gd name="T96" fmla="*/ 462748 w 1066800"/>
              <a:gd name="T97" fmla="*/ 2568080 h 2935604"/>
              <a:gd name="T98" fmla="*/ 495693 w 1066800"/>
              <a:gd name="T99" fmla="*/ 2601591 h 2935604"/>
              <a:gd name="T100" fmla="*/ 540947 w 1066800"/>
              <a:gd name="T101" fmla="*/ 2641195 h 2935604"/>
              <a:gd name="T102" fmla="*/ 599642 w 1066800"/>
              <a:gd name="T103" fmla="*/ 2689933 h 2935604"/>
              <a:gd name="T104" fmla="*/ 660691 w 1066800"/>
              <a:gd name="T105" fmla="*/ 2732585 h 2935604"/>
              <a:gd name="T106" fmla="*/ 736877 w 1066800"/>
              <a:gd name="T107" fmla="*/ 2784371 h 2935604"/>
              <a:gd name="T108" fmla="*/ 775944 w 1066800"/>
              <a:gd name="T109" fmla="*/ 2805697 h 2935604"/>
              <a:gd name="T110" fmla="*/ 829018 w 1066800"/>
              <a:gd name="T111" fmla="*/ 2836162 h 2935604"/>
              <a:gd name="T112" fmla="*/ 966622 w 1066800"/>
              <a:gd name="T113" fmla="*/ 2900135 h 2935604"/>
              <a:gd name="T114" fmla="*/ 1037578 w 1066800"/>
              <a:gd name="T115" fmla="*/ 2924504 h 2935604"/>
              <a:gd name="T116" fmla="*/ 1066799 w 1066800"/>
              <a:gd name="T117" fmla="*/ 2933643 h 293560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066800" h="2935604">
                <a:moveTo>
                  <a:pt x="1066799" y="0"/>
                </a:moveTo>
                <a:lnTo>
                  <a:pt x="1066262" y="0"/>
                </a:lnTo>
                <a:lnTo>
                  <a:pt x="1037578" y="12191"/>
                </a:lnTo>
                <a:lnTo>
                  <a:pt x="1023301" y="15239"/>
                </a:lnTo>
                <a:lnTo>
                  <a:pt x="980727" y="33527"/>
                </a:lnTo>
                <a:lnTo>
                  <a:pt x="966622" y="36575"/>
                </a:lnTo>
                <a:lnTo>
                  <a:pt x="869563" y="79247"/>
                </a:lnTo>
                <a:lnTo>
                  <a:pt x="855977" y="88391"/>
                </a:lnTo>
                <a:lnTo>
                  <a:pt x="815644" y="106679"/>
                </a:lnTo>
                <a:lnTo>
                  <a:pt x="802340" y="115823"/>
                </a:lnTo>
                <a:lnTo>
                  <a:pt x="789107" y="121919"/>
                </a:lnTo>
                <a:lnTo>
                  <a:pt x="775944" y="131063"/>
                </a:lnTo>
                <a:lnTo>
                  <a:pt x="762851" y="137159"/>
                </a:lnTo>
                <a:lnTo>
                  <a:pt x="749829" y="146303"/>
                </a:lnTo>
                <a:lnTo>
                  <a:pt x="736877" y="152399"/>
                </a:lnTo>
                <a:lnTo>
                  <a:pt x="711183" y="170687"/>
                </a:lnTo>
                <a:lnTo>
                  <a:pt x="698441" y="176783"/>
                </a:lnTo>
                <a:lnTo>
                  <a:pt x="685769" y="185927"/>
                </a:lnTo>
                <a:lnTo>
                  <a:pt x="648293" y="213359"/>
                </a:lnTo>
                <a:lnTo>
                  <a:pt x="635989" y="219455"/>
                </a:lnTo>
                <a:lnTo>
                  <a:pt x="611663" y="237743"/>
                </a:lnTo>
                <a:lnTo>
                  <a:pt x="575881" y="265175"/>
                </a:lnTo>
                <a:lnTo>
                  <a:pt x="564142" y="277367"/>
                </a:lnTo>
                <a:lnTo>
                  <a:pt x="529492" y="304799"/>
                </a:lnTo>
                <a:lnTo>
                  <a:pt x="518131" y="316991"/>
                </a:lnTo>
                <a:lnTo>
                  <a:pt x="495693" y="335279"/>
                </a:lnTo>
                <a:lnTo>
                  <a:pt x="484617" y="347471"/>
                </a:lnTo>
                <a:lnTo>
                  <a:pt x="462748" y="365759"/>
                </a:lnTo>
                <a:lnTo>
                  <a:pt x="451956" y="377951"/>
                </a:lnTo>
                <a:lnTo>
                  <a:pt x="441266" y="390143"/>
                </a:lnTo>
                <a:lnTo>
                  <a:pt x="430690" y="399287"/>
                </a:lnTo>
                <a:lnTo>
                  <a:pt x="420230" y="411479"/>
                </a:lnTo>
                <a:lnTo>
                  <a:pt x="409886" y="420623"/>
                </a:lnTo>
                <a:lnTo>
                  <a:pt x="399658" y="432815"/>
                </a:lnTo>
                <a:lnTo>
                  <a:pt x="389544" y="445007"/>
                </a:lnTo>
                <a:lnTo>
                  <a:pt x="379546" y="454151"/>
                </a:lnTo>
                <a:lnTo>
                  <a:pt x="369664" y="466343"/>
                </a:lnTo>
                <a:lnTo>
                  <a:pt x="359897" y="478535"/>
                </a:lnTo>
                <a:lnTo>
                  <a:pt x="350245" y="490727"/>
                </a:lnTo>
                <a:lnTo>
                  <a:pt x="340708" y="502919"/>
                </a:lnTo>
                <a:lnTo>
                  <a:pt x="331286" y="515111"/>
                </a:lnTo>
                <a:lnTo>
                  <a:pt x="321980" y="524255"/>
                </a:lnTo>
                <a:lnTo>
                  <a:pt x="294751" y="560831"/>
                </a:lnTo>
                <a:lnTo>
                  <a:pt x="268556" y="600455"/>
                </a:lnTo>
                <a:lnTo>
                  <a:pt x="260054" y="612647"/>
                </a:lnTo>
                <a:lnTo>
                  <a:pt x="235313" y="649223"/>
                </a:lnTo>
                <a:lnTo>
                  <a:pt x="219477" y="676655"/>
                </a:lnTo>
                <a:lnTo>
                  <a:pt x="211757" y="688847"/>
                </a:lnTo>
                <a:lnTo>
                  <a:pt x="204168" y="701039"/>
                </a:lnTo>
                <a:lnTo>
                  <a:pt x="196710" y="716279"/>
                </a:lnTo>
                <a:lnTo>
                  <a:pt x="189384" y="728471"/>
                </a:lnTo>
                <a:lnTo>
                  <a:pt x="182189" y="740663"/>
                </a:lnTo>
                <a:lnTo>
                  <a:pt x="175126" y="755903"/>
                </a:lnTo>
                <a:lnTo>
                  <a:pt x="168194" y="768095"/>
                </a:lnTo>
                <a:lnTo>
                  <a:pt x="161394" y="783335"/>
                </a:lnTo>
                <a:lnTo>
                  <a:pt x="154725" y="795527"/>
                </a:lnTo>
                <a:lnTo>
                  <a:pt x="148188" y="807719"/>
                </a:lnTo>
                <a:lnTo>
                  <a:pt x="141781" y="822959"/>
                </a:lnTo>
                <a:lnTo>
                  <a:pt x="135506" y="838199"/>
                </a:lnTo>
                <a:lnTo>
                  <a:pt x="129363" y="850391"/>
                </a:lnTo>
                <a:lnTo>
                  <a:pt x="123350" y="865631"/>
                </a:lnTo>
                <a:lnTo>
                  <a:pt x="117469" y="877823"/>
                </a:lnTo>
                <a:lnTo>
                  <a:pt x="111724" y="893063"/>
                </a:lnTo>
                <a:lnTo>
                  <a:pt x="106122" y="905255"/>
                </a:lnTo>
                <a:lnTo>
                  <a:pt x="100662" y="920495"/>
                </a:lnTo>
                <a:lnTo>
                  <a:pt x="95345" y="935735"/>
                </a:lnTo>
                <a:lnTo>
                  <a:pt x="90169" y="947927"/>
                </a:lnTo>
                <a:lnTo>
                  <a:pt x="85136" y="963167"/>
                </a:lnTo>
                <a:lnTo>
                  <a:pt x="80246" y="978407"/>
                </a:lnTo>
                <a:lnTo>
                  <a:pt x="75498" y="993647"/>
                </a:lnTo>
                <a:lnTo>
                  <a:pt x="70893" y="1005839"/>
                </a:lnTo>
                <a:lnTo>
                  <a:pt x="66430" y="1021079"/>
                </a:lnTo>
                <a:lnTo>
                  <a:pt x="62110" y="1036319"/>
                </a:lnTo>
                <a:lnTo>
                  <a:pt x="57933" y="1051559"/>
                </a:lnTo>
                <a:lnTo>
                  <a:pt x="53898" y="1063751"/>
                </a:lnTo>
                <a:lnTo>
                  <a:pt x="50006" y="1078991"/>
                </a:lnTo>
                <a:lnTo>
                  <a:pt x="46257" y="1094231"/>
                </a:lnTo>
                <a:lnTo>
                  <a:pt x="42651" y="1109471"/>
                </a:lnTo>
                <a:lnTo>
                  <a:pt x="39188" y="1124711"/>
                </a:lnTo>
                <a:lnTo>
                  <a:pt x="35868" y="1136903"/>
                </a:lnTo>
                <a:lnTo>
                  <a:pt x="26763" y="1182623"/>
                </a:lnTo>
                <a:lnTo>
                  <a:pt x="18976" y="1228343"/>
                </a:lnTo>
                <a:lnTo>
                  <a:pt x="12525" y="1274063"/>
                </a:lnTo>
                <a:lnTo>
                  <a:pt x="10671" y="1286255"/>
                </a:lnTo>
                <a:lnTo>
                  <a:pt x="6001" y="1331975"/>
                </a:lnTo>
                <a:lnTo>
                  <a:pt x="2666" y="1377695"/>
                </a:lnTo>
                <a:lnTo>
                  <a:pt x="666" y="1423415"/>
                </a:lnTo>
                <a:lnTo>
                  <a:pt x="0" y="1469135"/>
                </a:lnTo>
                <a:lnTo>
                  <a:pt x="73" y="1484375"/>
                </a:lnTo>
                <a:lnTo>
                  <a:pt x="1184" y="1530095"/>
                </a:lnTo>
                <a:lnTo>
                  <a:pt x="3630" y="1575815"/>
                </a:lnTo>
                <a:lnTo>
                  <a:pt x="7409" y="1621535"/>
                </a:lnTo>
                <a:lnTo>
                  <a:pt x="10671" y="1648967"/>
                </a:lnTo>
                <a:lnTo>
                  <a:pt x="12525" y="1664207"/>
                </a:lnTo>
                <a:lnTo>
                  <a:pt x="18976" y="1709927"/>
                </a:lnTo>
                <a:lnTo>
                  <a:pt x="26763" y="1755647"/>
                </a:lnTo>
                <a:lnTo>
                  <a:pt x="35868" y="1798319"/>
                </a:lnTo>
                <a:lnTo>
                  <a:pt x="39188" y="1813559"/>
                </a:lnTo>
                <a:lnTo>
                  <a:pt x="50006" y="1859279"/>
                </a:lnTo>
                <a:lnTo>
                  <a:pt x="57933" y="1886711"/>
                </a:lnTo>
                <a:lnTo>
                  <a:pt x="62110" y="1901951"/>
                </a:lnTo>
                <a:lnTo>
                  <a:pt x="66430" y="1917191"/>
                </a:lnTo>
                <a:lnTo>
                  <a:pt x="70893" y="1932431"/>
                </a:lnTo>
                <a:lnTo>
                  <a:pt x="75498" y="1944623"/>
                </a:lnTo>
                <a:lnTo>
                  <a:pt x="80246" y="1959863"/>
                </a:lnTo>
                <a:lnTo>
                  <a:pt x="85136" y="1975103"/>
                </a:lnTo>
                <a:lnTo>
                  <a:pt x="90169" y="1987295"/>
                </a:lnTo>
                <a:lnTo>
                  <a:pt x="95345" y="2002535"/>
                </a:lnTo>
                <a:lnTo>
                  <a:pt x="100662" y="2017775"/>
                </a:lnTo>
                <a:lnTo>
                  <a:pt x="106122" y="2029967"/>
                </a:lnTo>
                <a:lnTo>
                  <a:pt x="111724" y="2045207"/>
                </a:lnTo>
                <a:lnTo>
                  <a:pt x="117469" y="2060447"/>
                </a:lnTo>
                <a:lnTo>
                  <a:pt x="123350" y="2072639"/>
                </a:lnTo>
                <a:lnTo>
                  <a:pt x="129363" y="2087879"/>
                </a:lnTo>
                <a:lnTo>
                  <a:pt x="135506" y="2100071"/>
                </a:lnTo>
                <a:lnTo>
                  <a:pt x="141781" y="2115311"/>
                </a:lnTo>
                <a:lnTo>
                  <a:pt x="148188" y="2127503"/>
                </a:lnTo>
                <a:lnTo>
                  <a:pt x="154725" y="2142743"/>
                </a:lnTo>
                <a:lnTo>
                  <a:pt x="161394" y="2154935"/>
                </a:lnTo>
                <a:lnTo>
                  <a:pt x="168194" y="2170175"/>
                </a:lnTo>
                <a:lnTo>
                  <a:pt x="175126" y="2182367"/>
                </a:lnTo>
                <a:lnTo>
                  <a:pt x="182189" y="2197607"/>
                </a:lnTo>
                <a:lnTo>
                  <a:pt x="189384" y="2209799"/>
                </a:lnTo>
                <a:lnTo>
                  <a:pt x="196710" y="2221991"/>
                </a:lnTo>
                <a:lnTo>
                  <a:pt x="204168" y="2237231"/>
                </a:lnTo>
                <a:lnTo>
                  <a:pt x="211757" y="2249423"/>
                </a:lnTo>
                <a:lnTo>
                  <a:pt x="219477" y="2261615"/>
                </a:lnTo>
                <a:lnTo>
                  <a:pt x="227330" y="2273807"/>
                </a:lnTo>
                <a:lnTo>
                  <a:pt x="235313" y="2289047"/>
                </a:lnTo>
                <a:lnTo>
                  <a:pt x="260054" y="2325623"/>
                </a:lnTo>
                <a:lnTo>
                  <a:pt x="277173" y="2350007"/>
                </a:lnTo>
                <a:lnTo>
                  <a:pt x="285904" y="2365247"/>
                </a:lnTo>
                <a:lnTo>
                  <a:pt x="294751" y="2377439"/>
                </a:lnTo>
                <a:lnTo>
                  <a:pt x="303712" y="2389631"/>
                </a:lnTo>
                <a:lnTo>
                  <a:pt x="312789" y="2401823"/>
                </a:lnTo>
                <a:lnTo>
                  <a:pt x="321980" y="2410967"/>
                </a:lnTo>
                <a:lnTo>
                  <a:pt x="331286" y="2423159"/>
                </a:lnTo>
                <a:lnTo>
                  <a:pt x="359897" y="2459735"/>
                </a:lnTo>
                <a:lnTo>
                  <a:pt x="379546" y="2481071"/>
                </a:lnTo>
                <a:lnTo>
                  <a:pt x="389544" y="2493263"/>
                </a:lnTo>
                <a:lnTo>
                  <a:pt x="399658" y="2505455"/>
                </a:lnTo>
                <a:lnTo>
                  <a:pt x="409886" y="2517647"/>
                </a:lnTo>
                <a:lnTo>
                  <a:pt x="420230" y="2526791"/>
                </a:lnTo>
                <a:lnTo>
                  <a:pt x="430690" y="2538983"/>
                </a:lnTo>
                <a:lnTo>
                  <a:pt x="441266" y="2548127"/>
                </a:lnTo>
                <a:lnTo>
                  <a:pt x="451956" y="2560319"/>
                </a:lnTo>
                <a:lnTo>
                  <a:pt x="462748" y="2569463"/>
                </a:lnTo>
                <a:lnTo>
                  <a:pt x="473635" y="2581655"/>
                </a:lnTo>
                <a:lnTo>
                  <a:pt x="484617" y="2590799"/>
                </a:lnTo>
                <a:lnTo>
                  <a:pt x="495693" y="2602991"/>
                </a:lnTo>
                <a:lnTo>
                  <a:pt x="518131" y="2621279"/>
                </a:lnTo>
                <a:lnTo>
                  <a:pt x="529492" y="2633471"/>
                </a:lnTo>
                <a:lnTo>
                  <a:pt x="540947" y="2642615"/>
                </a:lnTo>
                <a:lnTo>
                  <a:pt x="575881" y="2670047"/>
                </a:lnTo>
                <a:lnTo>
                  <a:pt x="587714" y="2682239"/>
                </a:lnTo>
                <a:lnTo>
                  <a:pt x="599642" y="2691383"/>
                </a:lnTo>
                <a:lnTo>
                  <a:pt x="635989" y="2718815"/>
                </a:lnTo>
                <a:lnTo>
                  <a:pt x="648293" y="2724911"/>
                </a:lnTo>
                <a:lnTo>
                  <a:pt x="660691" y="2734055"/>
                </a:lnTo>
                <a:lnTo>
                  <a:pt x="698441" y="2761487"/>
                </a:lnTo>
                <a:lnTo>
                  <a:pt x="711183" y="2767583"/>
                </a:lnTo>
                <a:lnTo>
                  <a:pt x="736877" y="2785871"/>
                </a:lnTo>
                <a:lnTo>
                  <a:pt x="749829" y="2791967"/>
                </a:lnTo>
                <a:lnTo>
                  <a:pt x="762851" y="2801111"/>
                </a:lnTo>
                <a:lnTo>
                  <a:pt x="775944" y="2807207"/>
                </a:lnTo>
                <a:lnTo>
                  <a:pt x="789107" y="2816351"/>
                </a:lnTo>
                <a:lnTo>
                  <a:pt x="815644" y="2828543"/>
                </a:lnTo>
                <a:lnTo>
                  <a:pt x="829018" y="2837687"/>
                </a:lnTo>
                <a:lnTo>
                  <a:pt x="869563" y="2855975"/>
                </a:lnTo>
                <a:lnTo>
                  <a:pt x="883219" y="2865119"/>
                </a:lnTo>
                <a:lnTo>
                  <a:pt x="966622" y="2901695"/>
                </a:lnTo>
                <a:lnTo>
                  <a:pt x="980727" y="2904743"/>
                </a:lnTo>
                <a:lnTo>
                  <a:pt x="1023301" y="2923031"/>
                </a:lnTo>
                <a:lnTo>
                  <a:pt x="1037578" y="2926079"/>
                </a:lnTo>
                <a:lnTo>
                  <a:pt x="1051898" y="2932175"/>
                </a:lnTo>
                <a:lnTo>
                  <a:pt x="1066262" y="2935223"/>
                </a:lnTo>
                <a:lnTo>
                  <a:pt x="1066799" y="2935223"/>
                </a:lnTo>
                <a:lnTo>
                  <a:pt x="1066799" y="0"/>
                </a:lnTo>
              </a:path>
            </a:pathLst>
          </a:custGeom>
          <a:solidFill>
            <a:srgbClr val="5D01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11" name="object 22">
            <a:extLst>
              <a:ext uri="{FF2B5EF4-FFF2-40B4-BE49-F238E27FC236}">
                <a16:creationId xmlns:a16="http://schemas.microsoft.com/office/drawing/2014/main" id="{CE2627AB-4E69-8C45-BD69-496A7B2D08D7}"/>
              </a:ext>
            </a:extLst>
          </p:cNvPr>
          <p:cNvSpPr>
            <a:spLocks/>
          </p:cNvSpPr>
          <p:nvPr/>
        </p:nvSpPr>
        <p:spPr bwMode="auto">
          <a:xfrm>
            <a:off x="8726488" y="1865313"/>
            <a:ext cx="582612" cy="581025"/>
          </a:xfrm>
          <a:custGeom>
            <a:avLst/>
            <a:gdLst>
              <a:gd name="T0" fmla="*/ 583476 w 582295"/>
              <a:gd name="T1" fmla="*/ 0 h 581025"/>
              <a:gd name="T2" fmla="*/ 550988 w 582295"/>
              <a:gd name="T3" fmla="*/ 20106 h 581025"/>
              <a:gd name="T4" fmla="*/ 515260 w 582295"/>
              <a:gd name="T5" fmla="*/ 43373 h 581025"/>
              <a:gd name="T6" fmla="*/ 41164 w 582295"/>
              <a:gd name="T7" fmla="*/ 516209 h 581025"/>
              <a:gd name="T8" fmla="*/ 13400 w 582295"/>
              <a:gd name="T9" fmla="*/ 558788 h 581025"/>
              <a:gd name="T10" fmla="*/ 0 w 582295"/>
              <a:gd name="T11" fmla="*/ 580402 h 581025"/>
              <a:gd name="T12" fmla="*/ 583476 w 582295"/>
              <a:gd name="T13" fmla="*/ 0 h 5810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82295" h="581025">
                <a:moveTo>
                  <a:pt x="581891" y="0"/>
                </a:moveTo>
                <a:lnTo>
                  <a:pt x="549491" y="20106"/>
                </a:lnTo>
                <a:lnTo>
                  <a:pt x="513860" y="43373"/>
                </a:lnTo>
                <a:lnTo>
                  <a:pt x="41054" y="516209"/>
                </a:lnTo>
                <a:lnTo>
                  <a:pt x="13365" y="558788"/>
                </a:lnTo>
                <a:lnTo>
                  <a:pt x="0" y="580402"/>
                </a:lnTo>
                <a:lnTo>
                  <a:pt x="581891" y="0"/>
                </a:lnTo>
                <a:close/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12" name="object 23">
            <a:extLst>
              <a:ext uri="{FF2B5EF4-FFF2-40B4-BE49-F238E27FC236}">
                <a16:creationId xmlns:a16="http://schemas.microsoft.com/office/drawing/2014/main" id="{A49EDC0C-2C42-6D4B-A5DD-591BEDA9D116}"/>
              </a:ext>
            </a:extLst>
          </p:cNvPr>
          <p:cNvSpPr>
            <a:spLocks/>
          </p:cNvSpPr>
          <p:nvPr/>
        </p:nvSpPr>
        <p:spPr bwMode="auto">
          <a:xfrm>
            <a:off x="8591550" y="1731963"/>
            <a:ext cx="990600" cy="987425"/>
          </a:xfrm>
          <a:custGeom>
            <a:avLst/>
            <a:gdLst>
              <a:gd name="T0" fmla="*/ 993076 w 989965"/>
              <a:gd name="T1" fmla="*/ 0 h 986789"/>
              <a:gd name="T2" fmla="*/ 952041 w 989965"/>
              <a:gd name="T3" fmla="*/ 16295 h 986789"/>
              <a:gd name="T4" fmla="*/ 14186 w 989965"/>
              <a:gd name="T5" fmla="*/ 954166 h 986789"/>
              <a:gd name="T6" fmla="*/ 0 w 989965"/>
              <a:gd name="T7" fmla="*/ 989658 h 986789"/>
              <a:gd name="T8" fmla="*/ 993076 w 989965"/>
              <a:gd name="T9" fmla="*/ 0 h 9867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89965" h="986789">
                <a:moveTo>
                  <a:pt x="989897" y="0"/>
                </a:moveTo>
                <a:lnTo>
                  <a:pt x="948993" y="16245"/>
                </a:lnTo>
                <a:lnTo>
                  <a:pt x="14141" y="951097"/>
                </a:lnTo>
                <a:lnTo>
                  <a:pt x="0" y="986475"/>
                </a:lnTo>
                <a:lnTo>
                  <a:pt x="989897" y="0"/>
                </a:lnTo>
                <a:close/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13" name="object 24">
            <a:extLst>
              <a:ext uri="{FF2B5EF4-FFF2-40B4-BE49-F238E27FC236}">
                <a16:creationId xmlns:a16="http://schemas.microsoft.com/office/drawing/2014/main" id="{B4CC006F-730B-C740-AE49-589E649B3E94}"/>
              </a:ext>
            </a:extLst>
          </p:cNvPr>
          <p:cNvSpPr>
            <a:spLocks/>
          </p:cNvSpPr>
          <p:nvPr/>
        </p:nvSpPr>
        <p:spPr bwMode="auto">
          <a:xfrm>
            <a:off x="8528050" y="1676400"/>
            <a:ext cx="1225550" cy="1243013"/>
          </a:xfrm>
          <a:custGeom>
            <a:avLst/>
            <a:gdLst>
              <a:gd name="T0" fmla="*/ 1225145 w 1225550"/>
              <a:gd name="T1" fmla="*/ 0 h 1243330"/>
              <a:gd name="T2" fmla="*/ 1224231 w 1225550"/>
              <a:gd name="T3" fmla="*/ 241 h 1243330"/>
              <a:gd name="T4" fmla="*/ 6341 w 1225550"/>
              <a:gd name="T5" fmla="*/ 1216640 h 1243330"/>
              <a:gd name="T6" fmla="*/ 3113 w 1225550"/>
              <a:gd name="T7" fmla="*/ 1228895 h 1243330"/>
              <a:gd name="T8" fmla="*/ 0 w 1225550"/>
              <a:gd name="T9" fmla="*/ 1241197 h 1243330"/>
              <a:gd name="T10" fmla="*/ 1225145 w 1225550"/>
              <a:gd name="T11" fmla="*/ 23822 h 1243330"/>
              <a:gd name="T12" fmla="*/ 1225145 w 1225550"/>
              <a:gd name="T13" fmla="*/ 0 h 12433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25550" h="1243330">
                <a:moveTo>
                  <a:pt x="1225145" y="0"/>
                </a:moveTo>
                <a:lnTo>
                  <a:pt x="1224231" y="241"/>
                </a:lnTo>
                <a:lnTo>
                  <a:pt x="6341" y="1218192"/>
                </a:lnTo>
                <a:lnTo>
                  <a:pt x="3113" y="1230463"/>
                </a:lnTo>
                <a:lnTo>
                  <a:pt x="0" y="1242782"/>
                </a:lnTo>
                <a:lnTo>
                  <a:pt x="1225145" y="23852"/>
                </a:lnTo>
                <a:lnTo>
                  <a:pt x="1225145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14" name="object 25">
            <a:extLst>
              <a:ext uri="{FF2B5EF4-FFF2-40B4-BE49-F238E27FC236}">
                <a16:creationId xmlns:a16="http://schemas.microsoft.com/office/drawing/2014/main" id="{C4492F48-F415-384D-BF0E-CB1371F8936F}"/>
              </a:ext>
            </a:extLst>
          </p:cNvPr>
          <p:cNvSpPr>
            <a:spLocks/>
          </p:cNvSpPr>
          <p:nvPr/>
        </p:nvSpPr>
        <p:spPr bwMode="auto">
          <a:xfrm>
            <a:off x="8493125" y="1816100"/>
            <a:ext cx="1260475" cy="1281113"/>
          </a:xfrm>
          <a:custGeom>
            <a:avLst/>
            <a:gdLst>
              <a:gd name="T0" fmla="*/ 1263014 w 1259840"/>
              <a:gd name="T1" fmla="*/ 0 h 1281430"/>
              <a:gd name="T2" fmla="*/ 3643 w 1259840"/>
              <a:gd name="T3" fmla="*/ 1254649 h 1281430"/>
              <a:gd name="T4" fmla="*/ 1782 w 1259840"/>
              <a:gd name="T5" fmla="*/ 1267191 h 1281430"/>
              <a:gd name="T6" fmla="*/ 0 w 1259840"/>
              <a:gd name="T7" fmla="*/ 1279757 h 1281430"/>
              <a:gd name="T8" fmla="*/ 1263014 w 1259840"/>
              <a:gd name="T9" fmla="*/ 24160 h 1281430"/>
              <a:gd name="T10" fmla="*/ 1263014 w 1259840"/>
              <a:gd name="T11" fmla="*/ 0 h 12814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59840" h="1281430">
                <a:moveTo>
                  <a:pt x="1259836" y="0"/>
                </a:moveTo>
                <a:lnTo>
                  <a:pt x="3633" y="1256203"/>
                </a:lnTo>
                <a:lnTo>
                  <a:pt x="1777" y="1268761"/>
                </a:lnTo>
                <a:lnTo>
                  <a:pt x="0" y="1281342"/>
                </a:lnTo>
                <a:lnTo>
                  <a:pt x="1259836" y="24190"/>
                </a:lnTo>
                <a:lnTo>
                  <a:pt x="1259836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15" name="object 26">
            <a:extLst>
              <a:ext uri="{FF2B5EF4-FFF2-40B4-BE49-F238E27FC236}">
                <a16:creationId xmlns:a16="http://schemas.microsoft.com/office/drawing/2014/main" id="{8CEA2EC9-37AD-534D-B602-DCF0AAB8D9F1}"/>
              </a:ext>
            </a:extLst>
          </p:cNvPr>
          <p:cNvSpPr>
            <a:spLocks/>
          </p:cNvSpPr>
          <p:nvPr/>
        </p:nvSpPr>
        <p:spPr bwMode="auto">
          <a:xfrm>
            <a:off x="8478838" y="1955800"/>
            <a:ext cx="1274762" cy="1298575"/>
          </a:xfrm>
          <a:custGeom>
            <a:avLst/>
            <a:gdLst>
              <a:gd name="T0" fmla="*/ 1273078 w 1275079"/>
              <a:gd name="T1" fmla="*/ 0 h 1298575"/>
              <a:gd name="T2" fmla="*/ 1483 w 1275079"/>
              <a:gd name="T3" fmla="*/ 1273204 h 1298575"/>
              <a:gd name="T4" fmla="*/ 700 w 1275079"/>
              <a:gd name="T5" fmla="*/ 1285871 h 1298575"/>
              <a:gd name="T6" fmla="*/ 0 w 1275079"/>
              <a:gd name="T7" fmla="*/ 1298559 h 1298575"/>
              <a:gd name="T8" fmla="*/ 1273078 w 1275079"/>
              <a:gd name="T9" fmla="*/ 24485 h 1298575"/>
              <a:gd name="T10" fmla="*/ 1273078 w 1275079"/>
              <a:gd name="T11" fmla="*/ 0 h 12985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75079" h="1298575">
                <a:moveTo>
                  <a:pt x="1274663" y="0"/>
                </a:moveTo>
                <a:lnTo>
                  <a:pt x="1483" y="1273204"/>
                </a:lnTo>
                <a:lnTo>
                  <a:pt x="700" y="1285871"/>
                </a:lnTo>
                <a:lnTo>
                  <a:pt x="0" y="1298559"/>
                </a:lnTo>
                <a:lnTo>
                  <a:pt x="1274663" y="24485"/>
                </a:lnTo>
                <a:lnTo>
                  <a:pt x="1274663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16" name="object 27">
            <a:extLst>
              <a:ext uri="{FF2B5EF4-FFF2-40B4-BE49-F238E27FC236}">
                <a16:creationId xmlns:a16="http://schemas.microsoft.com/office/drawing/2014/main" id="{48FFB8D3-FB8C-9A4F-AC8E-5CB24E9A5F4F}"/>
              </a:ext>
            </a:extLst>
          </p:cNvPr>
          <p:cNvSpPr>
            <a:spLocks/>
          </p:cNvSpPr>
          <p:nvPr/>
        </p:nvSpPr>
        <p:spPr bwMode="auto">
          <a:xfrm>
            <a:off x="8477250" y="2095500"/>
            <a:ext cx="1276350" cy="1301750"/>
          </a:xfrm>
          <a:custGeom>
            <a:avLst/>
            <a:gdLst>
              <a:gd name="T0" fmla="*/ 1276289 w 1276350"/>
              <a:gd name="T1" fmla="*/ 0 h 1300479"/>
              <a:gd name="T2" fmla="*/ 0 w 1276350"/>
              <a:gd name="T3" fmla="*/ 1282560 h 1300479"/>
              <a:gd name="T4" fmla="*/ 152 w 1276350"/>
              <a:gd name="T5" fmla="*/ 1290615 h 1300479"/>
              <a:gd name="T6" fmla="*/ 365 w 1276350"/>
              <a:gd name="T7" fmla="*/ 1298640 h 1300479"/>
              <a:gd name="T8" fmla="*/ 640 w 1276350"/>
              <a:gd name="T9" fmla="*/ 1306696 h 1300479"/>
              <a:gd name="T10" fmla="*/ 1276289 w 1276350"/>
              <a:gd name="T11" fmla="*/ 24778 h 1300479"/>
              <a:gd name="T12" fmla="*/ 1276289 w 1276350"/>
              <a:gd name="T13" fmla="*/ 0 h 13004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76350" h="1300479">
                <a:moveTo>
                  <a:pt x="1276289" y="0"/>
                </a:moveTo>
                <a:lnTo>
                  <a:pt x="0" y="1276311"/>
                </a:lnTo>
                <a:lnTo>
                  <a:pt x="152" y="1284327"/>
                </a:lnTo>
                <a:lnTo>
                  <a:pt x="365" y="1292313"/>
                </a:lnTo>
                <a:lnTo>
                  <a:pt x="640" y="1300329"/>
                </a:lnTo>
                <a:lnTo>
                  <a:pt x="1276289" y="24658"/>
                </a:lnTo>
                <a:lnTo>
                  <a:pt x="1276289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17" name="object 28">
            <a:extLst>
              <a:ext uri="{FF2B5EF4-FFF2-40B4-BE49-F238E27FC236}">
                <a16:creationId xmlns:a16="http://schemas.microsoft.com/office/drawing/2014/main" id="{CD44DC3D-A07C-374F-9DA2-0FB3F11C593A}"/>
              </a:ext>
            </a:extLst>
          </p:cNvPr>
          <p:cNvSpPr>
            <a:spLocks/>
          </p:cNvSpPr>
          <p:nvPr/>
        </p:nvSpPr>
        <p:spPr bwMode="auto">
          <a:xfrm>
            <a:off x="8485188" y="2236788"/>
            <a:ext cx="1268412" cy="1290637"/>
          </a:xfrm>
          <a:custGeom>
            <a:avLst/>
            <a:gdLst>
              <a:gd name="T0" fmla="*/ 1267084 w 1268729"/>
              <a:gd name="T1" fmla="*/ 0 h 1291589"/>
              <a:gd name="T2" fmla="*/ 0 w 1268729"/>
              <a:gd name="T3" fmla="*/ 1264022 h 1291589"/>
              <a:gd name="T4" fmla="*/ 701 w 1268729"/>
              <a:gd name="T5" fmla="*/ 1271460 h 1291589"/>
              <a:gd name="T6" fmla="*/ 1493 w 1268729"/>
              <a:gd name="T7" fmla="*/ 1278871 h 1291589"/>
              <a:gd name="T8" fmla="*/ 2311 w 1268729"/>
              <a:gd name="T9" fmla="*/ 1286280 h 1291589"/>
              <a:gd name="T10" fmla="*/ 1267084 w 1268729"/>
              <a:gd name="T11" fmla="*/ 24568 h 1291589"/>
              <a:gd name="T12" fmla="*/ 1267084 w 1268729"/>
              <a:gd name="T13" fmla="*/ 0 h 12915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68729" h="1291589">
                <a:moveTo>
                  <a:pt x="1268669" y="0"/>
                </a:moveTo>
                <a:lnTo>
                  <a:pt x="0" y="1268690"/>
                </a:lnTo>
                <a:lnTo>
                  <a:pt x="701" y="1276157"/>
                </a:lnTo>
                <a:lnTo>
                  <a:pt x="1493" y="1283594"/>
                </a:lnTo>
                <a:lnTo>
                  <a:pt x="2316" y="1291031"/>
                </a:lnTo>
                <a:lnTo>
                  <a:pt x="1268669" y="24658"/>
                </a:lnTo>
                <a:lnTo>
                  <a:pt x="1268669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18" name="object 29">
            <a:extLst>
              <a:ext uri="{FF2B5EF4-FFF2-40B4-BE49-F238E27FC236}">
                <a16:creationId xmlns:a16="http://schemas.microsoft.com/office/drawing/2014/main" id="{6AA770A7-526E-1B44-B888-5FB81F96EE34}"/>
              </a:ext>
            </a:extLst>
          </p:cNvPr>
          <p:cNvSpPr>
            <a:spLocks/>
          </p:cNvSpPr>
          <p:nvPr/>
        </p:nvSpPr>
        <p:spPr bwMode="auto">
          <a:xfrm>
            <a:off x="8501063" y="2376488"/>
            <a:ext cx="1252537" cy="1273175"/>
          </a:xfrm>
          <a:custGeom>
            <a:avLst/>
            <a:gdLst>
              <a:gd name="T0" fmla="*/ 1250655 w 1252854"/>
              <a:gd name="T1" fmla="*/ 0 h 1273810"/>
              <a:gd name="T2" fmla="*/ 0 w 1252854"/>
              <a:gd name="T3" fmla="*/ 1249142 h 1273810"/>
              <a:gd name="T4" fmla="*/ 1188 w 1252854"/>
              <a:gd name="T5" fmla="*/ 1256104 h 1273810"/>
              <a:gd name="T6" fmla="*/ 2402 w 1252854"/>
              <a:gd name="T7" fmla="*/ 1263127 h 1273810"/>
              <a:gd name="T8" fmla="*/ 3683 w 1252854"/>
              <a:gd name="T9" fmla="*/ 1270060 h 1273810"/>
              <a:gd name="T10" fmla="*/ 1250655 w 1252854"/>
              <a:gd name="T11" fmla="*/ 24598 h 1273810"/>
              <a:gd name="T12" fmla="*/ 1250655 w 1252854"/>
              <a:gd name="T13" fmla="*/ 0 h 12738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52854" h="1273810">
                <a:moveTo>
                  <a:pt x="1252240" y="0"/>
                </a:moveTo>
                <a:lnTo>
                  <a:pt x="0" y="1252260"/>
                </a:lnTo>
                <a:lnTo>
                  <a:pt x="1188" y="1259239"/>
                </a:lnTo>
                <a:lnTo>
                  <a:pt x="2407" y="1266280"/>
                </a:lnTo>
                <a:lnTo>
                  <a:pt x="3688" y="1273230"/>
                </a:lnTo>
                <a:lnTo>
                  <a:pt x="1252240" y="24658"/>
                </a:lnTo>
                <a:lnTo>
                  <a:pt x="1252240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19" name="object 30">
            <a:extLst>
              <a:ext uri="{FF2B5EF4-FFF2-40B4-BE49-F238E27FC236}">
                <a16:creationId xmlns:a16="http://schemas.microsoft.com/office/drawing/2014/main" id="{7B032779-DE32-2F49-85CE-A8B551550C6E}"/>
              </a:ext>
            </a:extLst>
          </p:cNvPr>
          <p:cNvSpPr>
            <a:spLocks/>
          </p:cNvSpPr>
          <p:nvPr/>
        </p:nvSpPr>
        <p:spPr bwMode="auto">
          <a:xfrm>
            <a:off x="8524875" y="2516188"/>
            <a:ext cx="1228725" cy="1249362"/>
          </a:xfrm>
          <a:custGeom>
            <a:avLst/>
            <a:gdLst>
              <a:gd name="T0" fmla="*/ 1228283 w 1228725"/>
              <a:gd name="T1" fmla="*/ 0 h 1248410"/>
              <a:gd name="T2" fmla="*/ 0 w 1228725"/>
              <a:gd name="T3" fmla="*/ 1232992 h 1248410"/>
              <a:gd name="T4" fmla="*/ 1615 w 1228725"/>
              <a:gd name="T5" fmla="*/ 1239631 h 1248410"/>
              <a:gd name="T6" fmla="*/ 3139 w 1228725"/>
              <a:gd name="T7" fmla="*/ 1246301 h 1248410"/>
              <a:gd name="T8" fmla="*/ 4846 w 1228725"/>
              <a:gd name="T9" fmla="*/ 1252911 h 1248410"/>
              <a:gd name="T10" fmla="*/ 1228283 w 1228725"/>
              <a:gd name="T11" fmla="*/ 24784 h 1248410"/>
              <a:gd name="T12" fmla="*/ 1228283 w 1228725"/>
              <a:gd name="T13" fmla="*/ 0 h 12484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28725" h="1248410">
                <a:moveTo>
                  <a:pt x="1228283" y="0"/>
                </a:moveTo>
                <a:lnTo>
                  <a:pt x="0" y="1228301"/>
                </a:lnTo>
                <a:lnTo>
                  <a:pt x="1615" y="1234915"/>
                </a:lnTo>
                <a:lnTo>
                  <a:pt x="3139" y="1241560"/>
                </a:lnTo>
                <a:lnTo>
                  <a:pt x="4846" y="1248144"/>
                </a:lnTo>
                <a:lnTo>
                  <a:pt x="1228283" y="24689"/>
                </a:lnTo>
                <a:lnTo>
                  <a:pt x="1228283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20" name="object 31">
            <a:extLst>
              <a:ext uri="{FF2B5EF4-FFF2-40B4-BE49-F238E27FC236}">
                <a16:creationId xmlns:a16="http://schemas.microsoft.com/office/drawing/2014/main" id="{9CB789AD-8D50-1249-8F07-B33D1718C4EB}"/>
              </a:ext>
            </a:extLst>
          </p:cNvPr>
          <p:cNvSpPr>
            <a:spLocks/>
          </p:cNvSpPr>
          <p:nvPr/>
        </p:nvSpPr>
        <p:spPr bwMode="auto">
          <a:xfrm>
            <a:off x="8555038" y="2655888"/>
            <a:ext cx="1198562" cy="1217612"/>
          </a:xfrm>
          <a:custGeom>
            <a:avLst/>
            <a:gdLst>
              <a:gd name="T0" fmla="*/ 1199449 w 1198245"/>
              <a:gd name="T1" fmla="*/ 0 h 1216660"/>
              <a:gd name="T2" fmla="*/ 0 w 1198245"/>
              <a:gd name="T3" fmla="*/ 1202557 h 1216660"/>
              <a:gd name="T4" fmla="*/ 1955 w 1198245"/>
              <a:gd name="T5" fmla="*/ 1208830 h 1216660"/>
              <a:gd name="T6" fmla="*/ 6045 w 1198245"/>
              <a:gd name="T7" fmla="*/ 1221254 h 1216660"/>
              <a:gd name="T8" fmla="*/ 1199449 w 1198245"/>
              <a:gd name="T9" fmla="*/ 24753 h 1216660"/>
              <a:gd name="T10" fmla="*/ 1199449 w 1198245"/>
              <a:gd name="T11" fmla="*/ 0 h 12166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98245" h="1216660">
                <a:moveTo>
                  <a:pt x="1197864" y="0"/>
                </a:moveTo>
                <a:lnTo>
                  <a:pt x="0" y="1197864"/>
                </a:lnTo>
                <a:lnTo>
                  <a:pt x="1950" y="1204112"/>
                </a:lnTo>
                <a:lnTo>
                  <a:pt x="6035" y="1216487"/>
                </a:lnTo>
                <a:lnTo>
                  <a:pt x="1197864" y="24658"/>
                </a:lnTo>
                <a:lnTo>
                  <a:pt x="1197864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21" name="object 32">
            <a:extLst>
              <a:ext uri="{FF2B5EF4-FFF2-40B4-BE49-F238E27FC236}">
                <a16:creationId xmlns:a16="http://schemas.microsoft.com/office/drawing/2014/main" id="{97F35ED0-99F8-2047-9B79-F28864EB9B7E}"/>
              </a:ext>
            </a:extLst>
          </p:cNvPr>
          <p:cNvSpPr>
            <a:spLocks/>
          </p:cNvSpPr>
          <p:nvPr/>
        </p:nvSpPr>
        <p:spPr bwMode="auto">
          <a:xfrm>
            <a:off x="8591550" y="2797175"/>
            <a:ext cx="1162050" cy="1179513"/>
          </a:xfrm>
          <a:custGeom>
            <a:avLst/>
            <a:gdLst>
              <a:gd name="T0" fmla="*/ 1161501 w 1162050"/>
              <a:gd name="T1" fmla="*/ 0 h 1179829"/>
              <a:gd name="T2" fmla="*/ 0 w 1162050"/>
              <a:gd name="T3" fmla="*/ 1159978 h 1179829"/>
              <a:gd name="T4" fmla="*/ 2285 w 1162050"/>
              <a:gd name="T5" fmla="*/ 1165853 h 1179829"/>
              <a:gd name="T6" fmla="*/ 4571 w 1162050"/>
              <a:gd name="T7" fmla="*/ 1171789 h 1179829"/>
              <a:gd name="T8" fmla="*/ 6918 w 1162050"/>
              <a:gd name="T9" fmla="*/ 1177662 h 1179829"/>
              <a:gd name="T10" fmla="*/ 1161501 w 1162050"/>
              <a:gd name="T11" fmla="*/ 24609 h 1179829"/>
              <a:gd name="T12" fmla="*/ 1161501 w 1162050"/>
              <a:gd name="T13" fmla="*/ 0 h 11798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62050" h="1179829">
                <a:moveTo>
                  <a:pt x="1161501" y="0"/>
                </a:moveTo>
                <a:lnTo>
                  <a:pt x="0" y="1161533"/>
                </a:lnTo>
                <a:lnTo>
                  <a:pt x="2285" y="1167416"/>
                </a:lnTo>
                <a:lnTo>
                  <a:pt x="4571" y="1173359"/>
                </a:lnTo>
                <a:lnTo>
                  <a:pt x="6918" y="1179242"/>
                </a:lnTo>
                <a:lnTo>
                  <a:pt x="1161501" y="24644"/>
                </a:lnTo>
                <a:lnTo>
                  <a:pt x="1161501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22" name="object 33">
            <a:extLst>
              <a:ext uri="{FF2B5EF4-FFF2-40B4-BE49-F238E27FC236}">
                <a16:creationId xmlns:a16="http://schemas.microsoft.com/office/drawing/2014/main" id="{0730488B-57CB-CA4A-A57D-5880DBE3DD38}"/>
              </a:ext>
            </a:extLst>
          </p:cNvPr>
          <p:cNvSpPr>
            <a:spLocks/>
          </p:cNvSpPr>
          <p:nvPr/>
        </p:nvSpPr>
        <p:spPr bwMode="auto">
          <a:xfrm>
            <a:off x="8634413" y="2936875"/>
            <a:ext cx="1119187" cy="1136650"/>
          </a:xfrm>
          <a:custGeom>
            <a:avLst/>
            <a:gdLst>
              <a:gd name="T0" fmla="*/ 1115109 w 1120140"/>
              <a:gd name="T1" fmla="*/ 0 h 1136650"/>
              <a:gd name="T2" fmla="*/ 0 w 1120140"/>
              <a:gd name="T3" fmla="*/ 1119866 h 1136650"/>
              <a:gd name="T4" fmla="*/ 2580 w 1120140"/>
              <a:gd name="T5" fmla="*/ 1125474 h 1136650"/>
              <a:gd name="T6" fmla="*/ 5192 w 1120140"/>
              <a:gd name="T7" fmla="*/ 1131082 h 1136650"/>
              <a:gd name="T8" fmla="*/ 7828 w 1120140"/>
              <a:gd name="T9" fmla="*/ 1136660 h 1136650"/>
              <a:gd name="T10" fmla="*/ 1115109 w 1120140"/>
              <a:gd name="T11" fmla="*/ 24658 h 1136650"/>
              <a:gd name="T12" fmla="*/ 1115109 w 1120140"/>
              <a:gd name="T13" fmla="*/ 0 h 11366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20140" h="1136650">
                <a:moveTo>
                  <a:pt x="1119865" y="0"/>
                </a:moveTo>
                <a:lnTo>
                  <a:pt x="0" y="1119866"/>
                </a:lnTo>
                <a:lnTo>
                  <a:pt x="2590" y="1125474"/>
                </a:lnTo>
                <a:lnTo>
                  <a:pt x="5212" y="1131082"/>
                </a:lnTo>
                <a:lnTo>
                  <a:pt x="7863" y="1136660"/>
                </a:lnTo>
                <a:lnTo>
                  <a:pt x="1119865" y="24658"/>
                </a:lnTo>
                <a:lnTo>
                  <a:pt x="1119865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23" name="object 34">
            <a:extLst>
              <a:ext uri="{FF2B5EF4-FFF2-40B4-BE49-F238E27FC236}">
                <a16:creationId xmlns:a16="http://schemas.microsoft.com/office/drawing/2014/main" id="{39FF7EA2-42D8-3E4A-860F-8EA943681651}"/>
              </a:ext>
            </a:extLst>
          </p:cNvPr>
          <p:cNvSpPr>
            <a:spLocks/>
          </p:cNvSpPr>
          <p:nvPr/>
        </p:nvSpPr>
        <p:spPr bwMode="auto">
          <a:xfrm>
            <a:off x="8680450" y="3076575"/>
            <a:ext cx="1073150" cy="1090613"/>
          </a:xfrm>
          <a:custGeom>
            <a:avLst/>
            <a:gdLst>
              <a:gd name="T0" fmla="*/ 1070096 w 1073784"/>
              <a:gd name="T1" fmla="*/ 0 h 1089660"/>
              <a:gd name="T2" fmla="*/ 0 w 1073784"/>
              <a:gd name="T3" fmla="*/ 1077963 h 1089660"/>
              <a:gd name="T4" fmla="*/ 2855 w 1073784"/>
              <a:gd name="T5" fmla="*/ 1083351 h 1089660"/>
              <a:gd name="T6" fmla="*/ 8631 w 1073784"/>
              <a:gd name="T7" fmla="*/ 1094004 h 1089660"/>
              <a:gd name="T8" fmla="*/ 1070096 w 1073784"/>
              <a:gd name="T9" fmla="*/ 24724 h 1089660"/>
              <a:gd name="T10" fmla="*/ 1070096 w 1073784"/>
              <a:gd name="T11" fmla="*/ 0 h 10896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73784" h="1089660">
                <a:moveTo>
                  <a:pt x="1073261" y="0"/>
                </a:moveTo>
                <a:lnTo>
                  <a:pt x="0" y="1073262"/>
                </a:lnTo>
                <a:lnTo>
                  <a:pt x="2865" y="1078626"/>
                </a:lnTo>
                <a:lnTo>
                  <a:pt x="8656" y="1089233"/>
                </a:lnTo>
                <a:lnTo>
                  <a:pt x="1073261" y="24614"/>
                </a:lnTo>
                <a:lnTo>
                  <a:pt x="1073261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24" name="object 35">
            <a:extLst>
              <a:ext uri="{FF2B5EF4-FFF2-40B4-BE49-F238E27FC236}">
                <a16:creationId xmlns:a16="http://schemas.microsoft.com/office/drawing/2014/main" id="{416BD1FE-5BE3-FC42-B699-C0F2E3CFBD7F}"/>
              </a:ext>
            </a:extLst>
          </p:cNvPr>
          <p:cNvSpPr>
            <a:spLocks/>
          </p:cNvSpPr>
          <p:nvPr/>
        </p:nvSpPr>
        <p:spPr bwMode="auto">
          <a:xfrm>
            <a:off x="8731250" y="3217863"/>
            <a:ext cx="1022350" cy="1036637"/>
          </a:xfrm>
          <a:custGeom>
            <a:avLst/>
            <a:gdLst>
              <a:gd name="T0" fmla="*/ 1022086 w 1022350"/>
              <a:gd name="T1" fmla="*/ 0 h 1037589"/>
              <a:gd name="T2" fmla="*/ 0 w 1022350"/>
              <a:gd name="T3" fmla="*/ 1017419 h 1037589"/>
              <a:gd name="T4" fmla="*/ 6278 w 1022350"/>
              <a:gd name="T5" fmla="*/ 1027492 h 1037589"/>
              <a:gd name="T6" fmla="*/ 9479 w 1022350"/>
              <a:gd name="T7" fmla="*/ 1032498 h 1037589"/>
              <a:gd name="T8" fmla="*/ 1022086 w 1022350"/>
              <a:gd name="T9" fmla="*/ 24526 h 1037589"/>
              <a:gd name="T10" fmla="*/ 1022086 w 1022350"/>
              <a:gd name="T11" fmla="*/ 0 h 10375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22350" h="1037589">
                <a:moveTo>
                  <a:pt x="1022086" y="0"/>
                </a:moveTo>
                <a:lnTo>
                  <a:pt x="0" y="1022099"/>
                </a:lnTo>
                <a:lnTo>
                  <a:pt x="6278" y="1032218"/>
                </a:lnTo>
                <a:lnTo>
                  <a:pt x="9479" y="1037248"/>
                </a:lnTo>
                <a:lnTo>
                  <a:pt x="1022086" y="24641"/>
                </a:lnTo>
                <a:lnTo>
                  <a:pt x="1022086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25" name="object 36">
            <a:extLst>
              <a:ext uri="{FF2B5EF4-FFF2-40B4-BE49-F238E27FC236}">
                <a16:creationId xmlns:a16="http://schemas.microsoft.com/office/drawing/2014/main" id="{497AA048-B50B-C449-91DA-842F90061777}"/>
              </a:ext>
            </a:extLst>
          </p:cNvPr>
          <p:cNvSpPr>
            <a:spLocks/>
          </p:cNvSpPr>
          <p:nvPr/>
        </p:nvSpPr>
        <p:spPr bwMode="auto">
          <a:xfrm>
            <a:off x="8786813" y="3357563"/>
            <a:ext cx="966787" cy="981075"/>
          </a:xfrm>
          <a:custGeom>
            <a:avLst/>
            <a:gdLst>
              <a:gd name="T0" fmla="*/ 964907 w 967104"/>
              <a:gd name="T1" fmla="*/ 0 h 981075"/>
              <a:gd name="T2" fmla="*/ 0 w 967104"/>
              <a:gd name="T3" fmla="*/ 966492 h 981075"/>
              <a:gd name="T4" fmla="*/ 3378 w 967104"/>
              <a:gd name="T5" fmla="*/ 971326 h 981075"/>
              <a:gd name="T6" fmla="*/ 6756 w 967104"/>
              <a:gd name="T7" fmla="*/ 976206 h 981075"/>
              <a:gd name="T8" fmla="*/ 10165 w 967104"/>
              <a:gd name="T9" fmla="*/ 980970 h 981075"/>
              <a:gd name="T10" fmla="*/ 964907 w 967104"/>
              <a:gd name="T11" fmla="*/ 24658 h 981075"/>
              <a:gd name="T12" fmla="*/ 964907 w 967104"/>
              <a:gd name="T13" fmla="*/ 0 h 9810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67104" h="981075">
                <a:moveTo>
                  <a:pt x="966490" y="0"/>
                </a:moveTo>
                <a:lnTo>
                  <a:pt x="0" y="966492"/>
                </a:lnTo>
                <a:lnTo>
                  <a:pt x="3383" y="971326"/>
                </a:lnTo>
                <a:lnTo>
                  <a:pt x="6766" y="976206"/>
                </a:lnTo>
                <a:lnTo>
                  <a:pt x="10180" y="980970"/>
                </a:lnTo>
                <a:lnTo>
                  <a:pt x="966490" y="24658"/>
                </a:lnTo>
                <a:lnTo>
                  <a:pt x="966490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26" name="object 37">
            <a:extLst>
              <a:ext uri="{FF2B5EF4-FFF2-40B4-BE49-F238E27FC236}">
                <a16:creationId xmlns:a16="http://schemas.microsoft.com/office/drawing/2014/main" id="{8BCE5275-7A77-B643-93FB-836E3CFD6F54}"/>
              </a:ext>
            </a:extLst>
          </p:cNvPr>
          <p:cNvSpPr>
            <a:spLocks/>
          </p:cNvSpPr>
          <p:nvPr/>
        </p:nvSpPr>
        <p:spPr bwMode="auto">
          <a:xfrm>
            <a:off x="8847138" y="3497263"/>
            <a:ext cx="906462" cy="920750"/>
          </a:xfrm>
          <a:custGeom>
            <a:avLst/>
            <a:gdLst>
              <a:gd name="T0" fmla="*/ 905134 w 906779"/>
              <a:gd name="T1" fmla="*/ 0 h 920750"/>
              <a:gd name="T2" fmla="*/ 0 w 906779"/>
              <a:gd name="T3" fmla="*/ 906717 h 920750"/>
              <a:gd name="T4" fmla="*/ 3622 w 906779"/>
              <a:gd name="T5" fmla="*/ 911325 h 920750"/>
              <a:gd name="T6" fmla="*/ 7300 w 906779"/>
              <a:gd name="T7" fmla="*/ 915800 h 920750"/>
              <a:gd name="T8" fmla="*/ 10983 w 906779"/>
              <a:gd name="T9" fmla="*/ 920372 h 920750"/>
              <a:gd name="T10" fmla="*/ 905134 w 906779"/>
              <a:gd name="T11" fmla="*/ 24647 h 920750"/>
              <a:gd name="T12" fmla="*/ 905134 w 906779"/>
              <a:gd name="T13" fmla="*/ 0 h 9207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06779" h="920750">
                <a:moveTo>
                  <a:pt x="906719" y="0"/>
                </a:moveTo>
                <a:lnTo>
                  <a:pt x="0" y="906717"/>
                </a:lnTo>
                <a:lnTo>
                  <a:pt x="3627" y="911325"/>
                </a:lnTo>
                <a:lnTo>
                  <a:pt x="7315" y="915800"/>
                </a:lnTo>
                <a:lnTo>
                  <a:pt x="11003" y="920372"/>
                </a:lnTo>
                <a:lnTo>
                  <a:pt x="906719" y="24647"/>
                </a:lnTo>
                <a:lnTo>
                  <a:pt x="906719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27" name="object 38">
            <a:extLst>
              <a:ext uri="{FF2B5EF4-FFF2-40B4-BE49-F238E27FC236}">
                <a16:creationId xmlns:a16="http://schemas.microsoft.com/office/drawing/2014/main" id="{630C6166-FCCD-CF47-AD81-DCC9084934F2}"/>
              </a:ext>
            </a:extLst>
          </p:cNvPr>
          <p:cNvSpPr>
            <a:spLocks/>
          </p:cNvSpPr>
          <p:nvPr/>
        </p:nvSpPr>
        <p:spPr bwMode="auto">
          <a:xfrm>
            <a:off x="8910638" y="3636963"/>
            <a:ext cx="842962" cy="857250"/>
          </a:xfrm>
          <a:custGeom>
            <a:avLst/>
            <a:gdLst>
              <a:gd name="T0" fmla="*/ 841189 w 843279"/>
              <a:gd name="T1" fmla="*/ 0 h 855979"/>
              <a:gd name="T2" fmla="*/ 0 w 843279"/>
              <a:gd name="T3" fmla="*/ 849045 h 855979"/>
              <a:gd name="T4" fmla="*/ 3865 w 843279"/>
              <a:gd name="T5" fmla="*/ 853449 h 855979"/>
              <a:gd name="T6" fmla="*/ 7665 w 843279"/>
              <a:gd name="T7" fmla="*/ 857873 h 855979"/>
              <a:gd name="T8" fmla="*/ 11562 w 843279"/>
              <a:gd name="T9" fmla="*/ 862228 h 855979"/>
              <a:gd name="T10" fmla="*/ 841189 w 843279"/>
              <a:gd name="T11" fmla="*/ 24849 h 855979"/>
              <a:gd name="T12" fmla="*/ 841189 w 843279"/>
              <a:gd name="T13" fmla="*/ 0 h 8559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43279" h="855979">
                <a:moveTo>
                  <a:pt x="842772" y="0"/>
                </a:moveTo>
                <a:lnTo>
                  <a:pt x="0" y="842770"/>
                </a:lnTo>
                <a:lnTo>
                  <a:pt x="3870" y="847141"/>
                </a:lnTo>
                <a:lnTo>
                  <a:pt x="7680" y="851533"/>
                </a:lnTo>
                <a:lnTo>
                  <a:pt x="11582" y="855855"/>
                </a:lnTo>
                <a:lnTo>
                  <a:pt x="842772" y="24664"/>
                </a:lnTo>
                <a:lnTo>
                  <a:pt x="842772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28" name="object 39">
            <a:extLst>
              <a:ext uri="{FF2B5EF4-FFF2-40B4-BE49-F238E27FC236}">
                <a16:creationId xmlns:a16="http://schemas.microsoft.com/office/drawing/2014/main" id="{8268A2F1-120E-0340-86C4-1DDB3A8340D7}"/>
              </a:ext>
            </a:extLst>
          </p:cNvPr>
          <p:cNvSpPr>
            <a:spLocks/>
          </p:cNvSpPr>
          <p:nvPr/>
        </p:nvSpPr>
        <p:spPr bwMode="auto">
          <a:xfrm>
            <a:off x="8978900" y="3778250"/>
            <a:ext cx="774700" cy="787400"/>
          </a:xfrm>
          <a:custGeom>
            <a:avLst/>
            <a:gdLst>
              <a:gd name="T0" fmla="*/ 771729 w 775334"/>
              <a:gd name="T1" fmla="*/ 0 h 787400"/>
              <a:gd name="T2" fmla="*/ 0 w 775334"/>
              <a:gd name="T3" fmla="*/ 774885 h 787400"/>
              <a:gd name="T4" fmla="*/ 4069 w 775334"/>
              <a:gd name="T5" fmla="*/ 778991 h 787400"/>
              <a:gd name="T6" fmla="*/ 12385 w 775334"/>
              <a:gd name="T7" fmla="*/ 787111 h 787400"/>
              <a:gd name="T8" fmla="*/ 771729 w 775334"/>
              <a:gd name="T9" fmla="*/ 24651 h 787400"/>
              <a:gd name="T10" fmla="*/ 771729 w 775334"/>
              <a:gd name="T11" fmla="*/ 0 h 7874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75334" h="787400">
                <a:moveTo>
                  <a:pt x="774893" y="0"/>
                </a:moveTo>
                <a:lnTo>
                  <a:pt x="0" y="774885"/>
                </a:lnTo>
                <a:lnTo>
                  <a:pt x="4084" y="778991"/>
                </a:lnTo>
                <a:lnTo>
                  <a:pt x="12435" y="787111"/>
                </a:lnTo>
                <a:lnTo>
                  <a:pt x="774893" y="24651"/>
                </a:lnTo>
                <a:lnTo>
                  <a:pt x="774893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29" name="object 40">
            <a:extLst>
              <a:ext uri="{FF2B5EF4-FFF2-40B4-BE49-F238E27FC236}">
                <a16:creationId xmlns:a16="http://schemas.microsoft.com/office/drawing/2014/main" id="{77CD2934-3E95-D74E-9E61-09FAF09DC375}"/>
              </a:ext>
            </a:extLst>
          </p:cNvPr>
          <p:cNvSpPr>
            <a:spLocks/>
          </p:cNvSpPr>
          <p:nvPr/>
        </p:nvSpPr>
        <p:spPr bwMode="auto">
          <a:xfrm>
            <a:off x="9050338" y="3917950"/>
            <a:ext cx="703262" cy="714375"/>
          </a:xfrm>
          <a:custGeom>
            <a:avLst/>
            <a:gdLst>
              <a:gd name="T0" fmla="*/ 704455 w 702945"/>
              <a:gd name="T1" fmla="*/ 0 h 715010"/>
              <a:gd name="T2" fmla="*/ 0 w 702945"/>
              <a:gd name="T3" fmla="*/ 699757 h 715010"/>
              <a:gd name="T4" fmla="*/ 4338 w 702945"/>
              <a:gd name="T5" fmla="*/ 703636 h 715010"/>
              <a:gd name="T6" fmla="*/ 8706 w 702945"/>
              <a:gd name="T7" fmla="*/ 707486 h 715010"/>
              <a:gd name="T8" fmla="*/ 13075 w 702945"/>
              <a:gd name="T9" fmla="*/ 711292 h 715010"/>
              <a:gd name="T10" fmla="*/ 704455 w 702945"/>
              <a:gd name="T11" fmla="*/ 24529 h 715010"/>
              <a:gd name="T12" fmla="*/ 704455 w 702945"/>
              <a:gd name="T13" fmla="*/ 0 h 7150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02945" h="715010">
                <a:moveTo>
                  <a:pt x="702869" y="0"/>
                </a:moveTo>
                <a:lnTo>
                  <a:pt x="0" y="702873"/>
                </a:lnTo>
                <a:lnTo>
                  <a:pt x="4328" y="706769"/>
                </a:lnTo>
                <a:lnTo>
                  <a:pt x="8686" y="710636"/>
                </a:lnTo>
                <a:lnTo>
                  <a:pt x="13045" y="714459"/>
                </a:lnTo>
                <a:lnTo>
                  <a:pt x="702869" y="24639"/>
                </a:lnTo>
                <a:lnTo>
                  <a:pt x="702869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30" name="object 41">
            <a:extLst>
              <a:ext uri="{FF2B5EF4-FFF2-40B4-BE49-F238E27FC236}">
                <a16:creationId xmlns:a16="http://schemas.microsoft.com/office/drawing/2014/main" id="{9824F46F-361E-C742-8C36-20EB766C1A1F}"/>
              </a:ext>
            </a:extLst>
          </p:cNvPr>
          <p:cNvSpPr>
            <a:spLocks/>
          </p:cNvSpPr>
          <p:nvPr/>
        </p:nvSpPr>
        <p:spPr bwMode="auto">
          <a:xfrm>
            <a:off x="9126538" y="4057650"/>
            <a:ext cx="627062" cy="638175"/>
          </a:xfrm>
          <a:custGeom>
            <a:avLst/>
            <a:gdLst>
              <a:gd name="T0" fmla="*/ 625330 w 627379"/>
              <a:gd name="T1" fmla="*/ 0 h 638175"/>
              <a:gd name="T2" fmla="*/ 0 w 627379"/>
              <a:gd name="T3" fmla="*/ 626903 h 638175"/>
              <a:gd name="T4" fmla="*/ 9149 w 627379"/>
              <a:gd name="T5" fmla="*/ 634191 h 638175"/>
              <a:gd name="T6" fmla="*/ 13741 w 627379"/>
              <a:gd name="T7" fmla="*/ 637763 h 638175"/>
              <a:gd name="T8" fmla="*/ 625330 w 627379"/>
              <a:gd name="T9" fmla="*/ 24642 h 638175"/>
              <a:gd name="T10" fmla="*/ 625330 w 627379"/>
              <a:gd name="T11" fmla="*/ 0 h 6381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379" h="638175">
                <a:moveTo>
                  <a:pt x="626912" y="0"/>
                </a:moveTo>
                <a:lnTo>
                  <a:pt x="0" y="626903"/>
                </a:lnTo>
                <a:lnTo>
                  <a:pt x="9174" y="634191"/>
                </a:lnTo>
                <a:lnTo>
                  <a:pt x="13776" y="637763"/>
                </a:lnTo>
                <a:lnTo>
                  <a:pt x="626912" y="24642"/>
                </a:lnTo>
                <a:lnTo>
                  <a:pt x="626912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31" name="object 42">
            <a:extLst>
              <a:ext uri="{FF2B5EF4-FFF2-40B4-BE49-F238E27FC236}">
                <a16:creationId xmlns:a16="http://schemas.microsoft.com/office/drawing/2014/main" id="{75D09A80-E154-E444-9C1D-7E0FAD4B9953}"/>
              </a:ext>
            </a:extLst>
          </p:cNvPr>
          <p:cNvSpPr>
            <a:spLocks/>
          </p:cNvSpPr>
          <p:nvPr/>
        </p:nvSpPr>
        <p:spPr bwMode="auto">
          <a:xfrm>
            <a:off x="9207500" y="4197350"/>
            <a:ext cx="546100" cy="557213"/>
          </a:xfrm>
          <a:custGeom>
            <a:avLst/>
            <a:gdLst>
              <a:gd name="T0" fmla="*/ 540496 w 547370"/>
              <a:gd name="T1" fmla="*/ 0 h 556895"/>
              <a:gd name="T2" fmla="*/ 0 w 547370"/>
              <a:gd name="T3" fmla="*/ 548370 h 556895"/>
              <a:gd name="T4" fmla="*/ 4760 w 547370"/>
              <a:gd name="T5" fmla="*/ 551772 h 556895"/>
              <a:gd name="T6" fmla="*/ 14400 w 547370"/>
              <a:gd name="T7" fmla="*/ 558470 h 556895"/>
              <a:gd name="T8" fmla="*/ 540496 w 547370"/>
              <a:gd name="T9" fmla="*/ 24714 h 556895"/>
              <a:gd name="T10" fmla="*/ 540496 w 547370"/>
              <a:gd name="T11" fmla="*/ 0 h 5568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47370" h="556895">
                <a:moveTo>
                  <a:pt x="546811" y="0"/>
                </a:moveTo>
                <a:lnTo>
                  <a:pt x="0" y="546807"/>
                </a:lnTo>
                <a:lnTo>
                  <a:pt x="4815" y="550199"/>
                </a:lnTo>
                <a:lnTo>
                  <a:pt x="14569" y="556878"/>
                </a:lnTo>
                <a:lnTo>
                  <a:pt x="546811" y="24644"/>
                </a:lnTo>
                <a:lnTo>
                  <a:pt x="546811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32" name="object 43">
            <a:extLst>
              <a:ext uri="{FF2B5EF4-FFF2-40B4-BE49-F238E27FC236}">
                <a16:creationId xmlns:a16="http://schemas.microsoft.com/office/drawing/2014/main" id="{AEAB2218-A8CA-3D4D-8196-5EDE42CBB1C0}"/>
              </a:ext>
            </a:extLst>
          </p:cNvPr>
          <p:cNvSpPr>
            <a:spLocks/>
          </p:cNvSpPr>
          <p:nvPr/>
        </p:nvSpPr>
        <p:spPr bwMode="auto">
          <a:xfrm>
            <a:off x="9291638" y="4338638"/>
            <a:ext cx="461962" cy="471487"/>
          </a:xfrm>
          <a:custGeom>
            <a:avLst/>
            <a:gdLst>
              <a:gd name="T0" fmla="*/ 457733 w 462915"/>
              <a:gd name="T1" fmla="*/ 0 h 472439"/>
              <a:gd name="T2" fmla="*/ 0 w 462915"/>
              <a:gd name="T3" fmla="*/ 457835 h 472439"/>
              <a:gd name="T4" fmla="*/ 5040 w 462915"/>
              <a:gd name="T5" fmla="*/ 460937 h 472439"/>
              <a:gd name="T6" fmla="*/ 10014 w 462915"/>
              <a:gd name="T7" fmla="*/ 464095 h 472439"/>
              <a:gd name="T8" fmla="*/ 15054 w 462915"/>
              <a:gd name="T9" fmla="*/ 467171 h 472439"/>
              <a:gd name="T10" fmla="*/ 457733 w 462915"/>
              <a:gd name="T11" fmla="*/ 24396 h 472439"/>
              <a:gd name="T12" fmla="*/ 457733 w 462915"/>
              <a:gd name="T13" fmla="*/ 0 h 4724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2915" h="472439">
                <a:moveTo>
                  <a:pt x="462473" y="0"/>
                </a:moveTo>
                <a:lnTo>
                  <a:pt x="0" y="462475"/>
                </a:lnTo>
                <a:lnTo>
                  <a:pt x="5090" y="465609"/>
                </a:lnTo>
                <a:lnTo>
                  <a:pt x="10119" y="468800"/>
                </a:lnTo>
                <a:lnTo>
                  <a:pt x="15209" y="471906"/>
                </a:lnTo>
                <a:lnTo>
                  <a:pt x="462473" y="24643"/>
                </a:lnTo>
                <a:lnTo>
                  <a:pt x="462473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33" name="object 44">
            <a:extLst>
              <a:ext uri="{FF2B5EF4-FFF2-40B4-BE49-F238E27FC236}">
                <a16:creationId xmlns:a16="http://schemas.microsoft.com/office/drawing/2014/main" id="{776F2BD7-2A97-F84D-90A5-16B0965502EB}"/>
              </a:ext>
            </a:extLst>
          </p:cNvPr>
          <p:cNvSpPr>
            <a:spLocks/>
          </p:cNvSpPr>
          <p:nvPr/>
        </p:nvSpPr>
        <p:spPr bwMode="auto">
          <a:xfrm>
            <a:off x="9378950" y="4478338"/>
            <a:ext cx="374650" cy="382587"/>
          </a:xfrm>
          <a:custGeom>
            <a:avLst/>
            <a:gdLst>
              <a:gd name="T0" fmla="*/ 377052 w 374015"/>
              <a:gd name="T1" fmla="*/ 0 h 382904"/>
              <a:gd name="T2" fmla="*/ 0 w 374015"/>
              <a:gd name="T3" fmla="*/ 372320 h 382904"/>
              <a:gd name="T4" fmla="*/ 5409 w 374015"/>
              <a:gd name="T5" fmla="*/ 375176 h 382904"/>
              <a:gd name="T6" fmla="*/ 10879 w 374015"/>
              <a:gd name="T7" fmla="*/ 377951 h 382904"/>
              <a:gd name="T8" fmla="*/ 16292 w 374015"/>
              <a:gd name="T9" fmla="*/ 380797 h 382904"/>
              <a:gd name="T10" fmla="*/ 377052 w 374015"/>
              <a:gd name="T11" fmla="*/ 24561 h 382904"/>
              <a:gd name="T12" fmla="*/ 377052 w 374015"/>
              <a:gd name="T13" fmla="*/ 0 h 3829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74015" h="382904">
                <a:moveTo>
                  <a:pt x="373867" y="0"/>
                </a:moveTo>
                <a:lnTo>
                  <a:pt x="0" y="373865"/>
                </a:lnTo>
                <a:lnTo>
                  <a:pt x="5364" y="376733"/>
                </a:lnTo>
                <a:lnTo>
                  <a:pt x="10789" y="379519"/>
                </a:lnTo>
                <a:lnTo>
                  <a:pt x="16154" y="382378"/>
                </a:lnTo>
                <a:lnTo>
                  <a:pt x="373867" y="24661"/>
                </a:lnTo>
                <a:lnTo>
                  <a:pt x="373867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34" name="object 45">
            <a:extLst>
              <a:ext uri="{FF2B5EF4-FFF2-40B4-BE49-F238E27FC236}">
                <a16:creationId xmlns:a16="http://schemas.microsoft.com/office/drawing/2014/main" id="{1553FF81-1DFF-9845-ACAD-269B2126D3DD}"/>
              </a:ext>
            </a:extLst>
          </p:cNvPr>
          <p:cNvSpPr>
            <a:spLocks/>
          </p:cNvSpPr>
          <p:nvPr/>
        </p:nvSpPr>
        <p:spPr bwMode="auto">
          <a:xfrm>
            <a:off x="9472613" y="4618038"/>
            <a:ext cx="280987" cy="288925"/>
          </a:xfrm>
          <a:custGeom>
            <a:avLst/>
            <a:gdLst>
              <a:gd name="T0" fmla="*/ 282095 w 280670"/>
              <a:gd name="T1" fmla="*/ 0 h 288289"/>
              <a:gd name="T2" fmla="*/ 0 w 280670"/>
              <a:gd name="T3" fmla="*/ 283611 h 288289"/>
              <a:gd name="T4" fmla="*/ 5638 w 280670"/>
              <a:gd name="T5" fmla="*/ 286222 h 288289"/>
              <a:gd name="T6" fmla="*/ 11251 w 280670"/>
              <a:gd name="T7" fmla="*/ 288955 h 288289"/>
              <a:gd name="T8" fmla="*/ 16950 w 280670"/>
              <a:gd name="T9" fmla="*/ 291494 h 288289"/>
              <a:gd name="T10" fmla="*/ 282095 w 280670"/>
              <a:gd name="T11" fmla="*/ 24922 h 288289"/>
              <a:gd name="T12" fmla="*/ 282095 w 280670"/>
              <a:gd name="T13" fmla="*/ 0 h 2882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80670" h="288289">
                <a:moveTo>
                  <a:pt x="280507" y="0"/>
                </a:moveTo>
                <a:lnTo>
                  <a:pt x="0" y="280503"/>
                </a:lnTo>
                <a:lnTo>
                  <a:pt x="5608" y="283085"/>
                </a:lnTo>
                <a:lnTo>
                  <a:pt x="11186" y="285789"/>
                </a:lnTo>
                <a:lnTo>
                  <a:pt x="16855" y="288300"/>
                </a:lnTo>
                <a:lnTo>
                  <a:pt x="280507" y="24649"/>
                </a:lnTo>
                <a:lnTo>
                  <a:pt x="280507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35" name="object 46">
            <a:extLst>
              <a:ext uri="{FF2B5EF4-FFF2-40B4-BE49-F238E27FC236}">
                <a16:creationId xmlns:a16="http://schemas.microsoft.com/office/drawing/2014/main" id="{25BC4772-D648-7246-BC81-6C95E749648E}"/>
              </a:ext>
            </a:extLst>
          </p:cNvPr>
          <p:cNvSpPr>
            <a:spLocks/>
          </p:cNvSpPr>
          <p:nvPr/>
        </p:nvSpPr>
        <p:spPr bwMode="auto">
          <a:xfrm>
            <a:off x="9571038" y="4757738"/>
            <a:ext cx="182562" cy="190500"/>
          </a:xfrm>
          <a:custGeom>
            <a:avLst/>
            <a:gdLst>
              <a:gd name="T0" fmla="*/ 180787 w 182879"/>
              <a:gd name="T1" fmla="*/ 0 h 189229"/>
              <a:gd name="T2" fmla="*/ 0 w 182879"/>
              <a:gd name="T3" fmla="*/ 188565 h 189229"/>
              <a:gd name="T4" fmla="*/ 5893 w 182879"/>
              <a:gd name="T5" fmla="*/ 190966 h 189229"/>
              <a:gd name="T6" fmla="*/ 11812 w 182879"/>
              <a:gd name="T7" fmla="*/ 193257 h 189229"/>
              <a:gd name="T8" fmla="*/ 17706 w 182879"/>
              <a:gd name="T9" fmla="*/ 195609 h 189229"/>
              <a:gd name="T10" fmla="*/ 180787 w 182879"/>
              <a:gd name="T11" fmla="*/ 25512 h 189229"/>
              <a:gd name="T12" fmla="*/ 180787 w 182879"/>
              <a:gd name="T13" fmla="*/ 0 h 1892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2879" h="189229">
                <a:moveTo>
                  <a:pt x="182362" y="0"/>
                </a:moveTo>
                <a:lnTo>
                  <a:pt x="0" y="182358"/>
                </a:lnTo>
                <a:lnTo>
                  <a:pt x="5943" y="184680"/>
                </a:lnTo>
                <a:lnTo>
                  <a:pt x="11917" y="186896"/>
                </a:lnTo>
                <a:lnTo>
                  <a:pt x="17861" y="189170"/>
                </a:lnTo>
                <a:lnTo>
                  <a:pt x="182362" y="24672"/>
                </a:lnTo>
                <a:lnTo>
                  <a:pt x="182362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36" name="object 47">
            <a:extLst>
              <a:ext uri="{FF2B5EF4-FFF2-40B4-BE49-F238E27FC236}">
                <a16:creationId xmlns:a16="http://schemas.microsoft.com/office/drawing/2014/main" id="{A69844E7-B246-9545-9E00-A92E5053BC5C}"/>
              </a:ext>
            </a:extLst>
          </p:cNvPr>
          <p:cNvSpPr>
            <a:spLocks/>
          </p:cNvSpPr>
          <p:nvPr/>
        </p:nvSpPr>
        <p:spPr bwMode="auto">
          <a:xfrm>
            <a:off x="9674225" y="4899025"/>
            <a:ext cx="79375" cy="84138"/>
          </a:xfrm>
          <a:custGeom>
            <a:avLst/>
            <a:gdLst>
              <a:gd name="T0" fmla="*/ 78821 w 79375"/>
              <a:gd name="T1" fmla="*/ 0 h 85089"/>
              <a:gd name="T2" fmla="*/ 0 w 79375"/>
              <a:gd name="T3" fmla="*/ 74514 h 85089"/>
              <a:gd name="T4" fmla="*/ 12527 w 79375"/>
              <a:gd name="T5" fmla="*/ 78261 h 85089"/>
              <a:gd name="T6" fmla="*/ 18775 w 79375"/>
              <a:gd name="T7" fmla="*/ 80052 h 85089"/>
              <a:gd name="T8" fmla="*/ 78821 w 79375"/>
              <a:gd name="T9" fmla="*/ 23288 h 85089"/>
              <a:gd name="T10" fmla="*/ 78821 w 79375"/>
              <a:gd name="T11" fmla="*/ 0 h 850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9375" h="85089">
                <a:moveTo>
                  <a:pt x="78821" y="0"/>
                </a:moveTo>
                <a:lnTo>
                  <a:pt x="0" y="78821"/>
                </a:lnTo>
                <a:lnTo>
                  <a:pt x="12527" y="82786"/>
                </a:lnTo>
                <a:lnTo>
                  <a:pt x="18775" y="84679"/>
                </a:lnTo>
                <a:lnTo>
                  <a:pt x="78821" y="24633"/>
                </a:lnTo>
                <a:lnTo>
                  <a:pt x="78821" y="0"/>
                </a:lnTo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37" name="TextBox 47">
            <a:extLst>
              <a:ext uri="{FF2B5EF4-FFF2-40B4-BE49-F238E27FC236}">
                <a16:creationId xmlns:a16="http://schemas.microsoft.com/office/drawing/2014/main" id="{37103B3B-15EA-6F42-BDE1-9BA52E55C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8" y="581025"/>
            <a:ext cx="88855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4400" b="1" dirty="0">
                <a:latin typeface="+mj-lt"/>
              </a:rPr>
              <a:t>Accomplishments of AIM Partnership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2720F6-70CA-4635-9358-71B27671C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840" y="1950853"/>
            <a:ext cx="5160102" cy="34092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E2C45F-3B53-490F-8990-F0E91AD24E8E}"/>
              </a:ext>
            </a:extLst>
          </p:cNvPr>
          <p:cNvSpPr/>
          <p:nvPr/>
        </p:nvSpPr>
        <p:spPr>
          <a:xfrm>
            <a:off x="2181727" y="2791770"/>
            <a:ext cx="165194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20" b="1" dirty="0">
                <a:solidFill>
                  <a:srgbClr val="7030A0"/>
                </a:solidFill>
              </a:rPr>
              <a:t>Healthy Start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442BDE-1CB0-4759-A8BE-4D5E2E090241}"/>
              </a:ext>
            </a:extLst>
          </p:cNvPr>
          <p:cNvSpPr txBox="1"/>
          <p:nvPr/>
        </p:nvSpPr>
        <p:spPr>
          <a:xfrm>
            <a:off x="587368" y="589787"/>
            <a:ext cx="4441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The Alliance 2018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2977" y="4668135"/>
            <a:ext cx="210472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20" b="1" dirty="0">
                <a:solidFill>
                  <a:srgbClr val="7030A0"/>
                </a:solidFill>
              </a:rPr>
              <a:t>Trinity Health Care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39119" y="1928715"/>
            <a:ext cx="32006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B0F0"/>
                </a:solidFill>
                <a:cs typeface="Aharoni" panose="02010803020104030203" pitchFamily="2" charset="-79"/>
              </a:rPr>
              <a:t>American</a:t>
            </a:r>
            <a:r>
              <a:rPr lang="en-US" sz="2200" b="1" dirty="0">
                <a:solidFill>
                  <a:srgbClr val="00B0F0"/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 </a:t>
            </a:r>
            <a:r>
              <a:rPr lang="en-US" sz="2200" b="1" dirty="0">
                <a:solidFill>
                  <a:srgbClr val="00B0F0"/>
                </a:solidFill>
                <a:cs typeface="Aharoni" panose="02010803020104030203" pitchFamily="2" charset="-79"/>
              </a:rPr>
              <a:t>Hospital Assoc</a:t>
            </a:r>
            <a:r>
              <a:rPr lang="en-US" sz="1600" b="1" dirty="0">
                <a:solidFill>
                  <a:srgbClr val="00B0F0"/>
                </a:solidFill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40599" y="2483407"/>
            <a:ext cx="1296202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40" b="1" dirty="0"/>
              <a:t>PCHHC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13660" y="2581895"/>
            <a:ext cx="1296202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20" b="1" dirty="0">
                <a:solidFill>
                  <a:srgbClr val="7030A0"/>
                </a:solidFill>
              </a:rPr>
              <a:t>NICHQ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57391" y="3032943"/>
            <a:ext cx="974301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40" b="1" dirty="0">
                <a:solidFill>
                  <a:schemeClr val="accent6">
                    <a:lumMod val="75000"/>
                  </a:schemeClr>
                </a:solidFill>
              </a:rPr>
              <a:t>WIC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3545106"/>
            <a:ext cx="1640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F0"/>
                </a:solidFill>
              </a:rPr>
              <a:t>HRSA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3228" y="2325057"/>
            <a:ext cx="1247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ASAM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15333" y="4130064"/>
            <a:ext cx="15577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7030A0"/>
                </a:solidFill>
              </a:rPr>
              <a:t>City</a:t>
            </a:r>
            <a:r>
              <a:rPr lang="en-US" sz="1920" b="1" dirty="0">
                <a:solidFill>
                  <a:srgbClr val="7030A0"/>
                </a:solidFill>
              </a:rPr>
              <a:t> </a:t>
            </a:r>
            <a:r>
              <a:rPr lang="en-US" sz="2200" b="1" dirty="0" err="1">
                <a:solidFill>
                  <a:srgbClr val="7030A0"/>
                </a:solidFill>
              </a:rPr>
              <a:t>MatCH</a:t>
            </a:r>
            <a:endParaRPr lang="en-US" sz="2200" b="1" dirty="0">
              <a:solidFill>
                <a:srgbClr val="7030A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635" y="5722056"/>
            <a:ext cx="2087530" cy="5584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06A70D-9464-4371-B809-B223B0947548}"/>
              </a:ext>
            </a:extLst>
          </p:cNvPr>
          <p:cNvSpPr txBox="1"/>
          <p:nvPr/>
        </p:nvSpPr>
        <p:spPr>
          <a:xfrm>
            <a:off x="1314735" y="2855908"/>
            <a:ext cx="154463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20" b="1" dirty="0"/>
              <a:t>Genetic Alliance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49C519-1BE1-4BE1-86B9-FB21A3B7614D}"/>
              </a:ext>
            </a:extLst>
          </p:cNvPr>
          <p:cNvSpPr txBox="1"/>
          <p:nvPr/>
        </p:nvSpPr>
        <p:spPr>
          <a:xfrm>
            <a:off x="3065036" y="4724290"/>
            <a:ext cx="1350105" cy="471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40"/>
              </a:lnSpc>
            </a:pPr>
            <a:r>
              <a:rPr lang="en-US" sz="1920" dirty="0">
                <a:solidFill>
                  <a:srgbClr val="7030A0"/>
                </a:solidFill>
              </a:rPr>
              <a:t>Emergency Nurses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7DF0802-2AAF-4AA0-8721-A75B67359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5715000"/>
            <a:ext cx="2087530" cy="55841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EC89E3F-7C7E-4F62-9D18-995643EE5F01}"/>
              </a:ext>
            </a:extLst>
          </p:cNvPr>
          <p:cNvSpPr txBox="1"/>
          <p:nvPr/>
        </p:nvSpPr>
        <p:spPr>
          <a:xfrm>
            <a:off x="6437453" y="3000826"/>
            <a:ext cx="1188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ABOG</a:t>
            </a:r>
          </a:p>
        </p:txBody>
      </p:sp>
    </p:spTree>
    <p:extLst>
      <p:ext uri="{BB962C8B-B14F-4D97-AF65-F5344CB8AC3E}">
        <p14:creationId xmlns:p14="http://schemas.microsoft.com/office/powerpoint/2010/main" val="2691802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9255" y="1320800"/>
            <a:ext cx="7033846" cy="5977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40" b="1" kern="0" dirty="0">
                <a:solidFill>
                  <a:sysClr val="windowText" lastClr="000000"/>
                </a:solidFill>
              </a:rPr>
              <a:t>LaToshia Rouse (Patient Partner)</a:t>
            </a:r>
          </a:p>
          <a:p>
            <a:endParaRPr lang="en-US" b="1" kern="0" dirty="0">
              <a:solidFill>
                <a:sysClr val="windowText" lastClr="000000"/>
              </a:solidFill>
            </a:endParaRPr>
          </a:p>
          <a:p>
            <a:endParaRPr lang="en-US" b="1" kern="0" dirty="0">
              <a:solidFill>
                <a:sysClr val="windowText" lastClr="000000"/>
              </a:solidFill>
            </a:endParaRPr>
          </a:p>
          <a:p>
            <a:endParaRPr lang="en-US" b="1" kern="0" dirty="0">
              <a:solidFill>
                <a:sysClr val="windowText" lastClr="000000"/>
              </a:solidFill>
            </a:endParaRPr>
          </a:p>
          <a:p>
            <a:endParaRPr lang="en-US" b="1" kern="0" dirty="0">
              <a:solidFill>
                <a:sysClr val="windowText" lastClr="000000"/>
              </a:solidFill>
            </a:endParaRPr>
          </a:p>
          <a:p>
            <a:endParaRPr lang="en-US" b="1" kern="0" dirty="0">
              <a:solidFill>
                <a:sysClr val="windowText" lastClr="000000"/>
              </a:solidFill>
            </a:endParaRPr>
          </a:p>
          <a:p>
            <a:endParaRPr lang="en-US" b="1" kern="0" dirty="0">
              <a:solidFill>
                <a:sysClr val="windowText" lastClr="000000"/>
              </a:solidFill>
            </a:endParaRPr>
          </a:p>
          <a:p>
            <a:endParaRPr lang="en-US" b="1" kern="0" dirty="0">
              <a:solidFill>
                <a:sysClr val="windowText" lastClr="000000"/>
              </a:solidFill>
            </a:endParaRPr>
          </a:p>
          <a:p>
            <a:r>
              <a:rPr lang="en-US" kern="0" dirty="0">
                <a:solidFill>
                  <a:sysClr val="windowText" lastClr="000000"/>
                </a:solidFill>
              </a:rPr>
              <a:t>She’s a patient partner for the American Congress of Obstetricians and Gynecologists, American Board of Pediatrics, Perinatal Quality Collaborative of North Carolina, and  WakeMed Health and Hospitals in Raleigh, NC.</a:t>
            </a:r>
            <a:endParaRPr lang="en-US" b="1" kern="0" dirty="0">
              <a:solidFill>
                <a:sysClr val="windowText" lastClr="000000"/>
              </a:solidFill>
            </a:endParaRPr>
          </a:p>
          <a:p>
            <a:endParaRPr lang="en-US" b="1" kern="0" dirty="0">
              <a:solidFill>
                <a:sysClr val="windowText" lastClr="000000"/>
              </a:solidFill>
            </a:endParaRPr>
          </a:p>
          <a:p>
            <a:endParaRPr lang="en-US" b="1" kern="0" dirty="0">
              <a:solidFill>
                <a:sysClr val="windowText" lastClr="000000"/>
              </a:solidFill>
            </a:endParaRPr>
          </a:p>
          <a:p>
            <a:endParaRPr lang="en-US" b="1" kern="0" dirty="0">
              <a:solidFill>
                <a:sysClr val="windowText" lastClr="000000"/>
              </a:solidFill>
            </a:endParaRPr>
          </a:p>
          <a:p>
            <a:endParaRPr lang="en-US" b="1" kern="0" dirty="0">
              <a:solidFill>
                <a:sysClr val="windowText" lastClr="000000"/>
              </a:solidFill>
            </a:endParaRPr>
          </a:p>
          <a:p>
            <a:endParaRPr lang="en-US" kern="0" dirty="0">
              <a:solidFill>
                <a:sysClr val="windowText" lastClr="000000"/>
              </a:solidFill>
            </a:endParaRPr>
          </a:p>
          <a:p>
            <a:r>
              <a:rPr lang="en-US" b="1" kern="0" dirty="0">
                <a:solidFill>
                  <a:sysClr val="windowText" lastClr="000000"/>
                </a:solidFill>
              </a:rPr>
              <a:t>AIM</a:t>
            </a:r>
            <a:r>
              <a:rPr lang="en-US" kern="0" dirty="0">
                <a:solidFill>
                  <a:sysClr val="windowText" lastClr="000000"/>
                </a:solidFill>
              </a:rPr>
              <a:t> is an opportunity to share her experience as a patient partner as well as discuss the issues facing women with the people who are improving their care. </a:t>
            </a:r>
          </a:p>
          <a:p>
            <a:endParaRPr lang="en-US" kern="0" dirty="0">
              <a:solidFill>
                <a:sysClr val="windowText" lastClr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984" y="4895534"/>
            <a:ext cx="1244470" cy="8589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745" y="4803149"/>
            <a:ext cx="1078721" cy="951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06" y="5006339"/>
            <a:ext cx="1996862" cy="7857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59" y="5028280"/>
            <a:ext cx="1756614" cy="6097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59" y="1677181"/>
            <a:ext cx="2098332" cy="1468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76" y="1219200"/>
            <a:ext cx="1512798" cy="20170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113" y="1677182"/>
            <a:ext cx="1559082" cy="15590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8827B4-B4A0-429B-8F09-9EE2D44C3795}"/>
              </a:ext>
            </a:extLst>
          </p:cNvPr>
          <p:cNvSpPr txBox="1"/>
          <p:nvPr/>
        </p:nvSpPr>
        <p:spPr>
          <a:xfrm>
            <a:off x="533400" y="5334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Patients belong on</a:t>
            </a:r>
            <a:r>
              <a:rPr lang="en-US" sz="2800" b="1" dirty="0">
                <a:solidFill>
                  <a:srgbClr val="FF0000"/>
                </a:solidFill>
              </a:rPr>
              <a:t> EVERY </a:t>
            </a:r>
            <a:r>
              <a:rPr lang="en-US" sz="2800" dirty="0"/>
              <a:t>partnership and State Team</a:t>
            </a:r>
          </a:p>
        </p:txBody>
      </p:sp>
    </p:spTree>
    <p:extLst>
      <p:ext uri="{BB962C8B-B14F-4D97-AF65-F5344CB8AC3E}">
        <p14:creationId xmlns:p14="http://schemas.microsoft.com/office/powerpoint/2010/main" val="2744159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6525542"/>
            <a:ext cx="2015744" cy="539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805" y="520052"/>
            <a:ext cx="6960236" cy="10604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  <a:latin typeface="+mn-lt"/>
              </a:rPr>
              <a:t>Every Partner Contributes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459" y="1580502"/>
            <a:ext cx="8146928" cy="4515498"/>
          </a:xfrm>
        </p:spPr>
        <p:txBody>
          <a:bodyPr>
            <a:normAutofit lnSpcReduction="10000"/>
          </a:bodyPr>
          <a:lstStyle/>
          <a:p>
            <a:r>
              <a:rPr lang="en-US" sz="1920" b="1" dirty="0">
                <a:solidFill>
                  <a:srgbClr val="00B0F0"/>
                </a:solidFill>
              </a:rPr>
              <a:t>AWHONN</a:t>
            </a:r>
            <a:r>
              <a:rPr lang="en-US" sz="1920" dirty="0"/>
              <a:t> – Postpartum discharge teaching; connect AIM state AWHONN leaders.</a:t>
            </a:r>
          </a:p>
          <a:p>
            <a:r>
              <a:rPr lang="en-US" sz="1920" b="1" dirty="0">
                <a:solidFill>
                  <a:srgbClr val="00B0F0"/>
                </a:solidFill>
              </a:rPr>
              <a:t>ACNM</a:t>
            </a:r>
            <a:r>
              <a:rPr lang="en-US" sz="1920" dirty="0"/>
              <a:t> – </a:t>
            </a:r>
            <a:r>
              <a:rPr lang="en-US" sz="1920" dirty="0" err="1"/>
              <a:t>Birthtools</a:t>
            </a:r>
            <a:r>
              <a:rPr lang="en-US" sz="1920" dirty="0"/>
              <a:t> web info, Leadership on Supporting Intended Vaginal Birth</a:t>
            </a:r>
          </a:p>
          <a:p>
            <a:r>
              <a:rPr lang="en-US" sz="1920" b="1" dirty="0">
                <a:solidFill>
                  <a:srgbClr val="00B0F0"/>
                </a:solidFill>
              </a:rPr>
              <a:t>AMCHP</a:t>
            </a:r>
            <a:r>
              <a:rPr lang="en-US" sz="1920" dirty="0"/>
              <a:t> – Maternal mortality review web tools; focus on disparities </a:t>
            </a:r>
          </a:p>
          <a:p>
            <a:r>
              <a:rPr lang="en-US" sz="1920" b="1" dirty="0">
                <a:solidFill>
                  <a:srgbClr val="00B0F0"/>
                </a:solidFill>
              </a:rPr>
              <a:t>ASTHO</a:t>
            </a:r>
            <a:r>
              <a:rPr lang="en-US" sz="1920" dirty="0"/>
              <a:t> – Engages state health officers to provide strong support.</a:t>
            </a:r>
          </a:p>
          <a:p>
            <a:r>
              <a:rPr lang="en-US" sz="1920" b="1" dirty="0">
                <a:solidFill>
                  <a:srgbClr val="00B0F0"/>
                </a:solidFill>
              </a:rPr>
              <a:t>AAFP</a:t>
            </a:r>
            <a:r>
              <a:rPr lang="en-US" sz="1920" dirty="0"/>
              <a:t> – Content on bundle work groups and consultation for rural state issues. </a:t>
            </a:r>
          </a:p>
          <a:p>
            <a:r>
              <a:rPr lang="en-US" sz="1920" b="1" dirty="0">
                <a:solidFill>
                  <a:srgbClr val="00B0F0"/>
                </a:solidFill>
              </a:rPr>
              <a:t>ABOG</a:t>
            </a:r>
            <a:r>
              <a:rPr lang="en-US" sz="192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en-US" sz="192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Portfolio MOC</a:t>
            </a:r>
          </a:p>
          <a:p>
            <a:r>
              <a:rPr lang="en-US" sz="1920" b="1" dirty="0">
                <a:solidFill>
                  <a:srgbClr val="00B0F0"/>
                </a:solidFill>
              </a:rPr>
              <a:t>AHA – </a:t>
            </a:r>
            <a:r>
              <a:rPr lang="en-US" sz="1920" dirty="0"/>
              <a:t>Entre into hospital “C” Suites</a:t>
            </a:r>
          </a:p>
          <a:p>
            <a:r>
              <a:rPr lang="en-US" sz="1920" b="1" dirty="0">
                <a:solidFill>
                  <a:srgbClr val="55A5ED"/>
                </a:solidFill>
              </a:rPr>
              <a:t>Emergency Nurses – </a:t>
            </a:r>
            <a:r>
              <a:rPr lang="en-US" sz="1920" dirty="0"/>
              <a:t>Improve postpartum triage in critical access facilities</a:t>
            </a:r>
            <a:endParaRPr lang="en-US" sz="1920" b="1" dirty="0">
              <a:solidFill>
                <a:srgbClr val="55A5ED"/>
              </a:solidFill>
            </a:endParaRPr>
          </a:p>
          <a:p>
            <a:r>
              <a:rPr lang="en-US" sz="1920" b="1" dirty="0">
                <a:solidFill>
                  <a:srgbClr val="55A5ED"/>
                </a:solidFill>
              </a:rPr>
              <a:t>Healthy Start – </a:t>
            </a:r>
            <a:r>
              <a:rPr lang="en-US" sz="1920" dirty="0">
                <a:solidFill>
                  <a:srgbClr val="002060"/>
                </a:solidFill>
              </a:rPr>
              <a:t>Provide wrap around services for pregnant/postpartum women</a:t>
            </a:r>
            <a:endParaRPr lang="en-US" sz="1920" b="1" dirty="0">
              <a:solidFill>
                <a:srgbClr val="55A5ED"/>
              </a:solidFill>
            </a:endParaRPr>
          </a:p>
          <a:p>
            <a:r>
              <a:rPr lang="en-US" sz="1920" b="1" dirty="0">
                <a:solidFill>
                  <a:srgbClr val="55A5ED"/>
                </a:solidFill>
              </a:rPr>
              <a:t>MOD </a:t>
            </a:r>
            <a:r>
              <a:rPr lang="en-US" sz="1920" dirty="0"/>
              <a:t>– State chapters reach deep into communities</a:t>
            </a:r>
            <a:endParaRPr lang="en-US" sz="1920" b="1" dirty="0">
              <a:solidFill>
                <a:srgbClr val="55A5ED"/>
              </a:solidFill>
            </a:endParaRPr>
          </a:p>
          <a:p>
            <a:r>
              <a:rPr lang="en-US" sz="1920" b="1" dirty="0">
                <a:solidFill>
                  <a:srgbClr val="00B0F0"/>
                </a:solidFill>
              </a:rPr>
              <a:t>NPWH – </a:t>
            </a:r>
            <a:r>
              <a:rPr lang="en-US" sz="1920" dirty="0"/>
              <a:t>Workgroup leadership, community focus,  path for nursing CEUs</a:t>
            </a:r>
            <a:endParaRPr lang="en-US" sz="1920" b="1" dirty="0">
              <a:solidFill>
                <a:srgbClr val="00B0F0"/>
              </a:solidFill>
            </a:endParaRPr>
          </a:p>
          <a:p>
            <a:r>
              <a:rPr lang="en-US" sz="1920" b="1" dirty="0">
                <a:solidFill>
                  <a:srgbClr val="00B0F0"/>
                </a:solidFill>
              </a:rPr>
              <a:t>SOAP</a:t>
            </a:r>
            <a:r>
              <a:rPr lang="en-US" sz="1920" dirty="0"/>
              <a:t> – Consultation on bundle implementation and disparities</a:t>
            </a:r>
          </a:p>
          <a:p>
            <a:r>
              <a:rPr lang="en-US" sz="1920" b="1" dirty="0">
                <a:solidFill>
                  <a:srgbClr val="00B0F0"/>
                </a:solidFill>
              </a:rPr>
              <a:t>SMFM</a:t>
            </a:r>
            <a:r>
              <a:rPr lang="en-US" sz="1920" dirty="0"/>
              <a:t> – M in MFM; leadership and mentorship on state teams.</a:t>
            </a:r>
          </a:p>
          <a:p>
            <a:r>
              <a:rPr lang="en-US" sz="1920" b="1" dirty="0">
                <a:solidFill>
                  <a:srgbClr val="55A5ED"/>
                </a:solidFill>
              </a:rPr>
              <a:t>WIC </a:t>
            </a:r>
            <a:r>
              <a:rPr lang="en-US" sz="1920" b="1" dirty="0"/>
              <a:t> - </a:t>
            </a:r>
            <a:r>
              <a:rPr lang="en-US" sz="1920" dirty="0"/>
              <a:t>Identify dangerous prenatal and postpartum warning signs and refer</a:t>
            </a:r>
            <a:endParaRPr lang="en-US" sz="1920" b="1" dirty="0">
              <a:solidFill>
                <a:srgbClr val="55A5ED"/>
              </a:solidFill>
            </a:endParaRPr>
          </a:p>
          <a:p>
            <a:pPr marL="0" indent="0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87834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ject 3">
            <a:extLst>
              <a:ext uri="{FF2B5EF4-FFF2-40B4-BE49-F238E27FC236}">
                <a16:creationId xmlns:a16="http://schemas.microsoft.com/office/drawing/2014/main" id="{1494442B-9E8F-3E40-8294-49ED75E2FB58}"/>
              </a:ext>
            </a:extLst>
          </p:cNvPr>
          <p:cNvSpPr>
            <a:spLocks noChangeAspect="1"/>
          </p:cNvSpPr>
          <p:nvPr/>
        </p:nvSpPr>
        <p:spPr bwMode="auto">
          <a:xfrm rot="5400000">
            <a:off x="6894512" y="798513"/>
            <a:ext cx="3713163" cy="2005012"/>
          </a:xfrm>
          <a:custGeom>
            <a:avLst/>
            <a:gdLst>
              <a:gd name="T0" fmla="*/ 2878176 w 3276600"/>
              <a:gd name="T1" fmla="*/ 8899485 h 1381125"/>
              <a:gd name="T2" fmla="*/ 3335309 w 3276600"/>
              <a:gd name="T3" fmla="*/ 8860192 h 1381125"/>
              <a:gd name="T4" fmla="*/ 3304968 w 3276600"/>
              <a:gd name="T5" fmla="*/ 8879842 h 1381125"/>
              <a:gd name="T6" fmla="*/ 2726482 w 3276600"/>
              <a:gd name="T7" fmla="*/ 8840546 h 1381125"/>
              <a:gd name="T8" fmla="*/ 3395903 w 3276600"/>
              <a:gd name="T9" fmla="*/ 8840546 h 1381125"/>
              <a:gd name="T10" fmla="*/ 2696230 w 3276600"/>
              <a:gd name="T11" fmla="*/ 8840546 h 1381125"/>
              <a:gd name="T12" fmla="*/ 6122376 w 3276600"/>
              <a:gd name="T13" fmla="*/ 0 h 1381125"/>
              <a:gd name="T14" fmla="*/ 9138 w 3276600"/>
              <a:gd name="T15" fmla="*/ 176807 h 1381125"/>
              <a:gd name="T16" fmla="*/ 27462 w 3276600"/>
              <a:gd name="T17" fmla="*/ 491134 h 1381125"/>
              <a:gd name="T18" fmla="*/ 63752 w 3276600"/>
              <a:gd name="T19" fmla="*/ 1001923 h 1381125"/>
              <a:gd name="T20" fmla="*/ 126624 w 3276600"/>
              <a:gd name="T21" fmla="*/ 1709167 h 1381125"/>
              <a:gd name="T22" fmla="*/ 228003 w 3276600"/>
              <a:gd name="T23" fmla="*/ 2593226 h 1381125"/>
              <a:gd name="T24" fmla="*/ 280116 w 3276600"/>
              <a:gd name="T25" fmla="*/ 2966490 h 1381125"/>
              <a:gd name="T26" fmla="*/ 321977 w 3276600"/>
              <a:gd name="T27" fmla="*/ 3241529 h 1381125"/>
              <a:gd name="T28" fmla="*/ 366220 w 3276600"/>
              <a:gd name="T29" fmla="*/ 3516567 h 1381125"/>
              <a:gd name="T30" fmla="*/ 412840 w 3276600"/>
              <a:gd name="T31" fmla="*/ 3791609 h 1381125"/>
              <a:gd name="T32" fmla="*/ 461840 w 3276600"/>
              <a:gd name="T33" fmla="*/ 4066646 h 1381125"/>
              <a:gd name="T34" fmla="*/ 513151 w 3276600"/>
              <a:gd name="T35" fmla="*/ 4322042 h 1381125"/>
              <a:gd name="T36" fmla="*/ 566568 w 3276600"/>
              <a:gd name="T37" fmla="*/ 4577435 h 1381125"/>
              <a:gd name="T38" fmla="*/ 660242 w 3276600"/>
              <a:gd name="T39" fmla="*/ 4989996 h 1381125"/>
              <a:gd name="T40" fmla="*/ 843463 w 3276600"/>
              <a:gd name="T41" fmla="*/ 5697239 h 1381125"/>
              <a:gd name="T42" fmla="*/ 975513 w 3276600"/>
              <a:gd name="T43" fmla="*/ 6129442 h 1381125"/>
              <a:gd name="T44" fmla="*/ 1044110 w 3276600"/>
              <a:gd name="T45" fmla="*/ 6345547 h 1381125"/>
              <a:gd name="T46" fmla="*/ 1138232 w 3276600"/>
              <a:gd name="T47" fmla="*/ 6600943 h 1381125"/>
              <a:gd name="T48" fmla="*/ 1260168 w 3276600"/>
              <a:gd name="T49" fmla="*/ 6915270 h 1381125"/>
              <a:gd name="T50" fmla="*/ 1386776 w 3276600"/>
              <a:gd name="T51" fmla="*/ 7209959 h 1381125"/>
              <a:gd name="T52" fmla="*/ 1570278 w 3276600"/>
              <a:gd name="T53" fmla="*/ 7602868 h 1381125"/>
              <a:gd name="T54" fmla="*/ 1678235 w 3276600"/>
              <a:gd name="T55" fmla="*/ 7779682 h 1381125"/>
              <a:gd name="T56" fmla="*/ 1788450 w 3276600"/>
              <a:gd name="T57" fmla="*/ 7976138 h 1381125"/>
              <a:gd name="T58" fmla="*/ 2101482 w 3276600"/>
              <a:gd name="T59" fmla="*/ 8388699 h 1381125"/>
              <a:gd name="T60" fmla="*/ 2247366 w 3276600"/>
              <a:gd name="T61" fmla="*/ 8526218 h 1381125"/>
              <a:gd name="T62" fmla="*/ 2365642 w 3276600"/>
              <a:gd name="T63" fmla="*/ 8644095 h 1381125"/>
              <a:gd name="T64" fmla="*/ 3756746 w 3276600"/>
              <a:gd name="T65" fmla="*/ 8644095 h 1381125"/>
              <a:gd name="T66" fmla="*/ 3875011 w 3276600"/>
              <a:gd name="T67" fmla="*/ 8526218 h 1381125"/>
              <a:gd name="T68" fmla="*/ 4020885 w 3276600"/>
              <a:gd name="T69" fmla="*/ 8388699 h 1381125"/>
              <a:gd name="T70" fmla="*/ 4333924 w 3276600"/>
              <a:gd name="T71" fmla="*/ 7976138 h 1381125"/>
              <a:gd name="T72" fmla="*/ 4444129 w 3276600"/>
              <a:gd name="T73" fmla="*/ 7779682 h 1381125"/>
              <a:gd name="T74" fmla="*/ 4552086 w 3276600"/>
              <a:gd name="T75" fmla="*/ 7602868 h 1381125"/>
              <a:gd name="T76" fmla="*/ 4735571 w 3276600"/>
              <a:gd name="T77" fmla="*/ 7209959 h 1381125"/>
              <a:gd name="T78" fmla="*/ 4862170 w 3276600"/>
              <a:gd name="T79" fmla="*/ 6915270 h 1381125"/>
              <a:gd name="T80" fmla="*/ 4984122 w 3276600"/>
              <a:gd name="T81" fmla="*/ 6600943 h 1381125"/>
              <a:gd name="T82" fmla="*/ 5078263 w 3276600"/>
              <a:gd name="T83" fmla="*/ 6345547 h 1381125"/>
              <a:gd name="T84" fmla="*/ 5146872 w 3276600"/>
              <a:gd name="T85" fmla="*/ 6129442 h 1381125"/>
              <a:gd name="T86" fmla="*/ 5278925 w 3276600"/>
              <a:gd name="T87" fmla="*/ 5697239 h 1381125"/>
              <a:gd name="T88" fmla="*/ 5462120 w 3276600"/>
              <a:gd name="T89" fmla="*/ 4989996 h 1381125"/>
              <a:gd name="T90" fmla="*/ 5555774 w 3276600"/>
              <a:gd name="T91" fmla="*/ 4577435 h 1381125"/>
              <a:gd name="T92" fmla="*/ 5609186 w 3276600"/>
              <a:gd name="T93" fmla="*/ 4322042 h 1381125"/>
              <a:gd name="T94" fmla="*/ 5660503 w 3276600"/>
              <a:gd name="T95" fmla="*/ 4066646 h 1381125"/>
              <a:gd name="T96" fmla="*/ 5709515 w 3276600"/>
              <a:gd name="T97" fmla="*/ 3791609 h 1381125"/>
              <a:gd name="T98" fmla="*/ 5756143 w 3276600"/>
              <a:gd name="T99" fmla="*/ 3516567 h 1381125"/>
              <a:gd name="T100" fmla="*/ 5800385 w 3276600"/>
              <a:gd name="T101" fmla="*/ 3241529 h 1381125"/>
              <a:gd name="T102" fmla="*/ 5842248 w 3276600"/>
              <a:gd name="T103" fmla="*/ 2966490 h 1381125"/>
              <a:gd name="T104" fmla="*/ 5881737 w 3276600"/>
              <a:gd name="T105" fmla="*/ 2691451 h 1381125"/>
              <a:gd name="T106" fmla="*/ 5985632 w 3276600"/>
              <a:gd name="T107" fmla="*/ 1807396 h 1381125"/>
              <a:gd name="T108" fmla="*/ 6042087 w 3276600"/>
              <a:gd name="T109" fmla="*/ 1198381 h 1381125"/>
              <a:gd name="T110" fmla="*/ 6094917 w 3276600"/>
              <a:gd name="T111" fmla="*/ 491134 h 1381125"/>
              <a:gd name="T112" fmla="*/ 6113246 w 3276600"/>
              <a:gd name="T113" fmla="*/ 176807 h 13811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3276600" h="1381125">
                <a:moveTo>
                  <a:pt x="1752383" y="1377695"/>
                </a:moveTo>
                <a:lnTo>
                  <a:pt x="1523974" y="1377695"/>
                </a:lnTo>
                <a:lnTo>
                  <a:pt x="1540241" y="1380743"/>
                </a:lnTo>
                <a:lnTo>
                  <a:pt x="1736114" y="1380743"/>
                </a:lnTo>
                <a:lnTo>
                  <a:pt x="1752383" y="1377695"/>
                </a:lnTo>
                <a:close/>
              </a:path>
              <a:path w="3276600" h="1381125">
                <a:moveTo>
                  <a:pt x="1784873" y="1374647"/>
                </a:moveTo>
                <a:lnTo>
                  <a:pt x="1491487" y="1374647"/>
                </a:lnTo>
                <a:lnTo>
                  <a:pt x="1507723" y="1377695"/>
                </a:lnTo>
                <a:lnTo>
                  <a:pt x="1768636" y="1377695"/>
                </a:lnTo>
                <a:lnTo>
                  <a:pt x="1784873" y="1374647"/>
                </a:lnTo>
                <a:close/>
              </a:path>
              <a:path w="3276600" h="1381125">
                <a:moveTo>
                  <a:pt x="1817300" y="1371599"/>
                </a:moveTo>
                <a:lnTo>
                  <a:pt x="1459063" y="1371599"/>
                </a:lnTo>
                <a:lnTo>
                  <a:pt x="1475267" y="1374647"/>
                </a:lnTo>
                <a:lnTo>
                  <a:pt x="1801095" y="1374647"/>
                </a:lnTo>
                <a:lnTo>
                  <a:pt x="1817300" y="1371599"/>
                </a:lnTo>
                <a:close/>
              </a:path>
              <a:path w="3276600" h="1381125">
                <a:moveTo>
                  <a:pt x="1865822" y="1365503"/>
                </a:moveTo>
                <a:lnTo>
                  <a:pt x="1410542" y="1365503"/>
                </a:lnTo>
                <a:lnTo>
                  <a:pt x="1442874" y="1371599"/>
                </a:lnTo>
                <a:lnTo>
                  <a:pt x="1833490" y="1371599"/>
                </a:lnTo>
                <a:lnTo>
                  <a:pt x="1865822" y="1365503"/>
                </a:lnTo>
                <a:close/>
              </a:path>
              <a:path w="3276600" h="1381125">
                <a:moveTo>
                  <a:pt x="3276357" y="0"/>
                </a:moveTo>
                <a:lnTo>
                  <a:pt x="0" y="0"/>
                </a:lnTo>
                <a:lnTo>
                  <a:pt x="1934" y="12191"/>
                </a:lnTo>
                <a:lnTo>
                  <a:pt x="4890" y="27431"/>
                </a:lnTo>
                <a:lnTo>
                  <a:pt x="8006" y="45719"/>
                </a:lnTo>
                <a:lnTo>
                  <a:pt x="11274" y="60959"/>
                </a:lnTo>
                <a:lnTo>
                  <a:pt x="14696" y="76199"/>
                </a:lnTo>
                <a:lnTo>
                  <a:pt x="18273" y="91439"/>
                </a:lnTo>
                <a:lnTo>
                  <a:pt x="22003" y="109727"/>
                </a:lnTo>
                <a:lnTo>
                  <a:pt x="34117" y="155447"/>
                </a:lnTo>
                <a:lnTo>
                  <a:pt x="47614" y="201167"/>
                </a:lnTo>
                <a:lnTo>
                  <a:pt x="52421" y="219455"/>
                </a:lnTo>
                <a:lnTo>
                  <a:pt x="67762" y="265175"/>
                </a:lnTo>
                <a:lnTo>
                  <a:pt x="84484" y="310895"/>
                </a:lnTo>
                <a:lnTo>
                  <a:pt x="102585" y="356615"/>
                </a:lnTo>
                <a:lnTo>
                  <a:pt x="122014" y="402335"/>
                </a:lnTo>
                <a:lnTo>
                  <a:pt x="135674" y="429767"/>
                </a:lnTo>
                <a:lnTo>
                  <a:pt x="142717" y="445007"/>
                </a:lnTo>
                <a:lnTo>
                  <a:pt x="149902" y="460247"/>
                </a:lnTo>
                <a:lnTo>
                  <a:pt x="157228" y="475487"/>
                </a:lnTo>
                <a:lnTo>
                  <a:pt x="164695" y="490727"/>
                </a:lnTo>
                <a:lnTo>
                  <a:pt x="172304" y="502919"/>
                </a:lnTo>
                <a:lnTo>
                  <a:pt x="180055" y="518159"/>
                </a:lnTo>
                <a:lnTo>
                  <a:pt x="187947" y="533399"/>
                </a:lnTo>
                <a:lnTo>
                  <a:pt x="195980" y="545591"/>
                </a:lnTo>
                <a:lnTo>
                  <a:pt x="204155" y="560831"/>
                </a:lnTo>
                <a:lnTo>
                  <a:pt x="212472" y="576071"/>
                </a:lnTo>
                <a:lnTo>
                  <a:pt x="220929" y="588263"/>
                </a:lnTo>
                <a:lnTo>
                  <a:pt x="229529" y="603503"/>
                </a:lnTo>
                <a:lnTo>
                  <a:pt x="238269" y="615695"/>
                </a:lnTo>
                <a:lnTo>
                  <a:pt x="247151" y="630935"/>
                </a:lnTo>
                <a:lnTo>
                  <a:pt x="256174" y="643127"/>
                </a:lnTo>
                <a:lnTo>
                  <a:pt x="265330" y="658367"/>
                </a:lnTo>
                <a:lnTo>
                  <a:pt x="274610" y="670559"/>
                </a:lnTo>
                <a:lnTo>
                  <a:pt x="284014" y="682751"/>
                </a:lnTo>
                <a:lnTo>
                  <a:pt x="293543" y="697991"/>
                </a:lnTo>
                <a:lnTo>
                  <a:pt x="303196" y="710183"/>
                </a:lnTo>
                <a:lnTo>
                  <a:pt x="312974" y="722375"/>
                </a:lnTo>
                <a:lnTo>
                  <a:pt x="322875" y="737615"/>
                </a:lnTo>
                <a:lnTo>
                  <a:pt x="353325" y="774191"/>
                </a:lnTo>
                <a:lnTo>
                  <a:pt x="384892" y="810767"/>
                </a:lnTo>
                <a:lnTo>
                  <a:pt x="417575" y="847343"/>
                </a:lnTo>
                <a:lnTo>
                  <a:pt x="451375" y="883919"/>
                </a:lnTo>
                <a:lnTo>
                  <a:pt x="486245" y="917447"/>
                </a:lnTo>
                <a:lnTo>
                  <a:pt x="510007" y="941831"/>
                </a:lnTo>
                <a:lnTo>
                  <a:pt x="522040" y="950975"/>
                </a:lnTo>
                <a:lnTo>
                  <a:pt x="534175" y="963167"/>
                </a:lnTo>
                <a:lnTo>
                  <a:pt x="546411" y="972311"/>
                </a:lnTo>
                <a:lnTo>
                  <a:pt x="558750" y="984503"/>
                </a:lnTo>
                <a:lnTo>
                  <a:pt x="571189" y="993647"/>
                </a:lnTo>
                <a:lnTo>
                  <a:pt x="583731" y="1005839"/>
                </a:lnTo>
                <a:lnTo>
                  <a:pt x="609119" y="1024127"/>
                </a:lnTo>
                <a:lnTo>
                  <a:pt x="621966" y="1036319"/>
                </a:lnTo>
                <a:lnTo>
                  <a:pt x="634915" y="1045463"/>
                </a:lnTo>
                <a:lnTo>
                  <a:pt x="674372" y="1072895"/>
                </a:lnTo>
                <a:lnTo>
                  <a:pt x="687728" y="1085087"/>
                </a:lnTo>
                <a:lnTo>
                  <a:pt x="728398" y="1112519"/>
                </a:lnTo>
                <a:lnTo>
                  <a:pt x="742126" y="1118615"/>
                </a:lnTo>
                <a:lnTo>
                  <a:pt x="797789" y="1155191"/>
                </a:lnTo>
                <a:lnTo>
                  <a:pt x="811893" y="1161287"/>
                </a:lnTo>
                <a:lnTo>
                  <a:pt x="840326" y="1179575"/>
                </a:lnTo>
                <a:lnTo>
                  <a:pt x="854656" y="1185671"/>
                </a:lnTo>
                <a:lnTo>
                  <a:pt x="869061" y="1194815"/>
                </a:lnTo>
                <a:lnTo>
                  <a:pt x="898098" y="1207007"/>
                </a:lnTo>
                <a:lnTo>
                  <a:pt x="912730" y="1216151"/>
                </a:lnTo>
                <a:lnTo>
                  <a:pt x="942221" y="1228343"/>
                </a:lnTo>
                <a:lnTo>
                  <a:pt x="957080" y="1237487"/>
                </a:lnTo>
                <a:lnTo>
                  <a:pt x="1078315" y="1286255"/>
                </a:lnTo>
                <a:lnTo>
                  <a:pt x="1093695" y="1289303"/>
                </a:lnTo>
                <a:lnTo>
                  <a:pt x="1124597" y="1301495"/>
                </a:lnTo>
                <a:lnTo>
                  <a:pt x="1140117" y="1304543"/>
                </a:lnTo>
                <a:lnTo>
                  <a:pt x="1171298" y="1316735"/>
                </a:lnTo>
                <a:lnTo>
                  <a:pt x="1202666" y="1322831"/>
                </a:lnTo>
                <a:lnTo>
                  <a:pt x="1218419" y="1328927"/>
                </a:lnTo>
                <a:lnTo>
                  <a:pt x="1250067" y="1335023"/>
                </a:lnTo>
                <a:lnTo>
                  <a:pt x="1265961" y="1341119"/>
                </a:lnTo>
                <a:lnTo>
                  <a:pt x="1394400" y="1365503"/>
                </a:lnTo>
                <a:lnTo>
                  <a:pt x="1881965" y="1365503"/>
                </a:lnTo>
                <a:lnTo>
                  <a:pt x="2010403" y="1341119"/>
                </a:lnTo>
                <a:lnTo>
                  <a:pt x="2026296" y="1335023"/>
                </a:lnTo>
                <a:lnTo>
                  <a:pt x="2057940" y="1328927"/>
                </a:lnTo>
                <a:lnTo>
                  <a:pt x="2073692" y="1322831"/>
                </a:lnTo>
                <a:lnTo>
                  <a:pt x="2105057" y="1316735"/>
                </a:lnTo>
                <a:lnTo>
                  <a:pt x="2136236" y="1304543"/>
                </a:lnTo>
                <a:lnTo>
                  <a:pt x="2151756" y="1301495"/>
                </a:lnTo>
                <a:lnTo>
                  <a:pt x="2182657" y="1289303"/>
                </a:lnTo>
                <a:lnTo>
                  <a:pt x="2198038" y="1286255"/>
                </a:lnTo>
                <a:lnTo>
                  <a:pt x="2319276" y="1237487"/>
                </a:lnTo>
                <a:lnTo>
                  <a:pt x="2334133" y="1228343"/>
                </a:lnTo>
                <a:lnTo>
                  <a:pt x="2363621" y="1216151"/>
                </a:lnTo>
                <a:lnTo>
                  <a:pt x="2378252" y="1207007"/>
                </a:lnTo>
                <a:lnTo>
                  <a:pt x="2407289" y="1194815"/>
                </a:lnTo>
                <a:lnTo>
                  <a:pt x="2421694" y="1185671"/>
                </a:lnTo>
                <a:lnTo>
                  <a:pt x="2436024" y="1179575"/>
                </a:lnTo>
                <a:lnTo>
                  <a:pt x="2464457" y="1161287"/>
                </a:lnTo>
                <a:lnTo>
                  <a:pt x="2478560" y="1155191"/>
                </a:lnTo>
                <a:lnTo>
                  <a:pt x="2534216" y="1118615"/>
                </a:lnTo>
                <a:lnTo>
                  <a:pt x="2547941" y="1112519"/>
                </a:lnTo>
                <a:lnTo>
                  <a:pt x="2588608" y="1085087"/>
                </a:lnTo>
                <a:lnTo>
                  <a:pt x="2601965" y="1072895"/>
                </a:lnTo>
                <a:lnTo>
                  <a:pt x="2641427" y="1045463"/>
                </a:lnTo>
                <a:lnTo>
                  <a:pt x="2654377" y="1036319"/>
                </a:lnTo>
                <a:lnTo>
                  <a:pt x="2667226" y="1024127"/>
                </a:lnTo>
                <a:lnTo>
                  <a:pt x="2692619" y="1005839"/>
                </a:lnTo>
                <a:lnTo>
                  <a:pt x="2705163" y="993647"/>
                </a:lnTo>
                <a:lnTo>
                  <a:pt x="2717605" y="984503"/>
                </a:lnTo>
                <a:lnTo>
                  <a:pt x="2729946" y="972311"/>
                </a:lnTo>
                <a:lnTo>
                  <a:pt x="2742184" y="963167"/>
                </a:lnTo>
                <a:lnTo>
                  <a:pt x="2754321" y="950975"/>
                </a:lnTo>
                <a:lnTo>
                  <a:pt x="2766356" y="941831"/>
                </a:lnTo>
                <a:lnTo>
                  <a:pt x="2790120" y="917447"/>
                </a:lnTo>
                <a:lnTo>
                  <a:pt x="2824990" y="883919"/>
                </a:lnTo>
                <a:lnTo>
                  <a:pt x="2858787" y="847343"/>
                </a:lnTo>
                <a:lnTo>
                  <a:pt x="2891465" y="810767"/>
                </a:lnTo>
                <a:lnTo>
                  <a:pt x="2923025" y="774191"/>
                </a:lnTo>
                <a:lnTo>
                  <a:pt x="2953468" y="737615"/>
                </a:lnTo>
                <a:lnTo>
                  <a:pt x="2963368" y="722375"/>
                </a:lnTo>
                <a:lnTo>
                  <a:pt x="2973143" y="710183"/>
                </a:lnTo>
                <a:lnTo>
                  <a:pt x="2982795" y="697991"/>
                </a:lnTo>
                <a:lnTo>
                  <a:pt x="2992322" y="682751"/>
                </a:lnTo>
                <a:lnTo>
                  <a:pt x="3001726" y="670559"/>
                </a:lnTo>
                <a:lnTo>
                  <a:pt x="3011005" y="658367"/>
                </a:lnTo>
                <a:lnTo>
                  <a:pt x="3020161" y="643127"/>
                </a:lnTo>
                <a:lnTo>
                  <a:pt x="3029188" y="630935"/>
                </a:lnTo>
                <a:lnTo>
                  <a:pt x="3038073" y="615695"/>
                </a:lnTo>
                <a:lnTo>
                  <a:pt x="3046816" y="603503"/>
                </a:lnTo>
                <a:lnTo>
                  <a:pt x="3055417" y="588263"/>
                </a:lnTo>
                <a:lnTo>
                  <a:pt x="3063877" y="576071"/>
                </a:lnTo>
                <a:lnTo>
                  <a:pt x="3072194" y="560831"/>
                </a:lnTo>
                <a:lnTo>
                  <a:pt x="3080369" y="545591"/>
                </a:lnTo>
                <a:lnTo>
                  <a:pt x="3088403" y="533399"/>
                </a:lnTo>
                <a:lnTo>
                  <a:pt x="3096295" y="518159"/>
                </a:lnTo>
                <a:lnTo>
                  <a:pt x="3104046" y="502919"/>
                </a:lnTo>
                <a:lnTo>
                  <a:pt x="3111655" y="490727"/>
                </a:lnTo>
                <a:lnTo>
                  <a:pt x="3119123" y="475487"/>
                </a:lnTo>
                <a:lnTo>
                  <a:pt x="3126449" y="460247"/>
                </a:lnTo>
                <a:lnTo>
                  <a:pt x="3133634" y="445007"/>
                </a:lnTo>
                <a:lnTo>
                  <a:pt x="3140678" y="429767"/>
                </a:lnTo>
                <a:lnTo>
                  <a:pt x="3147580" y="417575"/>
                </a:lnTo>
                <a:lnTo>
                  <a:pt x="3167442" y="371855"/>
                </a:lnTo>
                <a:lnTo>
                  <a:pt x="3186000" y="326135"/>
                </a:lnTo>
                <a:lnTo>
                  <a:pt x="3203179" y="280415"/>
                </a:lnTo>
                <a:lnTo>
                  <a:pt x="3218976" y="234695"/>
                </a:lnTo>
                <a:lnTo>
                  <a:pt x="3228740" y="201167"/>
                </a:lnTo>
                <a:lnTo>
                  <a:pt x="3233391" y="185927"/>
                </a:lnTo>
                <a:lnTo>
                  <a:pt x="3246427" y="140207"/>
                </a:lnTo>
                <a:lnTo>
                  <a:pt x="3258083" y="91439"/>
                </a:lnTo>
                <a:lnTo>
                  <a:pt x="3261662" y="76199"/>
                </a:lnTo>
                <a:lnTo>
                  <a:pt x="3265087" y="60959"/>
                </a:lnTo>
                <a:lnTo>
                  <a:pt x="3268360" y="45719"/>
                </a:lnTo>
                <a:lnTo>
                  <a:pt x="3271471" y="27431"/>
                </a:lnTo>
                <a:lnTo>
                  <a:pt x="3274424" y="12191"/>
                </a:lnTo>
                <a:lnTo>
                  <a:pt x="3276357" y="0"/>
                </a:lnTo>
                <a:close/>
              </a:path>
            </a:pathLst>
          </a:custGeom>
          <a:solidFill>
            <a:srgbClr val="A6D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56" name="TextBox 33">
            <a:extLst>
              <a:ext uri="{FF2B5EF4-FFF2-40B4-BE49-F238E27FC236}">
                <a16:creationId xmlns:a16="http://schemas.microsoft.com/office/drawing/2014/main" id="{DAF65500-9090-BA40-8DFC-9D2271B44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49" y="322958"/>
            <a:ext cx="558335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400" b="1" dirty="0">
                <a:latin typeface="+mj-lt"/>
              </a:rPr>
              <a:t>AIM Partners on EVERY Bundle Workgroup</a:t>
            </a:r>
          </a:p>
        </p:txBody>
      </p:sp>
      <p:sp>
        <p:nvSpPr>
          <p:cNvPr id="10257" name="object 4">
            <a:extLst>
              <a:ext uri="{FF2B5EF4-FFF2-40B4-BE49-F238E27FC236}">
                <a16:creationId xmlns:a16="http://schemas.microsoft.com/office/drawing/2014/main" id="{3FAB6485-233F-9948-BD25-B6B38730835C}"/>
              </a:ext>
            </a:extLst>
          </p:cNvPr>
          <p:cNvSpPr>
            <a:spLocks/>
          </p:cNvSpPr>
          <p:nvPr/>
        </p:nvSpPr>
        <p:spPr bwMode="auto">
          <a:xfrm rot="-769237">
            <a:off x="6167438" y="-427038"/>
            <a:ext cx="3578225" cy="2028826"/>
          </a:xfrm>
          <a:custGeom>
            <a:avLst/>
            <a:gdLst>
              <a:gd name="T0" fmla="*/ 1734628 w 3590925"/>
              <a:gd name="T1" fmla="*/ 2785226 h 1874520"/>
              <a:gd name="T2" fmla="*/ 1985251 w 3590925"/>
              <a:gd name="T3" fmla="*/ 2776167 h 1874520"/>
              <a:gd name="T4" fmla="*/ 1967428 w 3590925"/>
              <a:gd name="T5" fmla="*/ 2780698 h 1874520"/>
              <a:gd name="T6" fmla="*/ 1609883 w 3590925"/>
              <a:gd name="T7" fmla="*/ 2767109 h 1874520"/>
              <a:gd name="T8" fmla="*/ 2038607 w 3590925"/>
              <a:gd name="T9" fmla="*/ 2767109 h 1874520"/>
              <a:gd name="T10" fmla="*/ 2188 w 3590925"/>
              <a:gd name="T11" fmla="*/ 163035 h 1874520"/>
              <a:gd name="T12" fmla="*/ 17161 w 3590925"/>
              <a:gd name="T13" fmla="*/ 407592 h 1874520"/>
              <a:gd name="T14" fmla="*/ 35025 w 3590925"/>
              <a:gd name="T15" fmla="*/ 566102 h 1874520"/>
              <a:gd name="T16" fmla="*/ 54666 w 3590925"/>
              <a:gd name="T17" fmla="*/ 697439 h 1874520"/>
              <a:gd name="T18" fmla="*/ 68469 w 3590925"/>
              <a:gd name="T19" fmla="*/ 778957 h 1874520"/>
              <a:gd name="T20" fmla="*/ 83791 w 3590925"/>
              <a:gd name="T21" fmla="*/ 855948 h 1874520"/>
              <a:gd name="T22" fmla="*/ 100627 w 3590925"/>
              <a:gd name="T23" fmla="*/ 932935 h 1874520"/>
              <a:gd name="T24" fmla="*/ 118978 w 3590925"/>
              <a:gd name="T25" fmla="*/ 1009927 h 1874520"/>
              <a:gd name="T26" fmla="*/ 138844 w 3590925"/>
              <a:gd name="T27" fmla="*/ 1082389 h 1874520"/>
              <a:gd name="T28" fmla="*/ 160169 w 3590925"/>
              <a:gd name="T29" fmla="*/ 1159376 h 1874520"/>
              <a:gd name="T30" fmla="*/ 182892 w 3590925"/>
              <a:gd name="T31" fmla="*/ 1231839 h 1874520"/>
              <a:gd name="T32" fmla="*/ 207012 w 3590925"/>
              <a:gd name="T33" fmla="*/ 1304300 h 1874520"/>
              <a:gd name="T34" fmla="*/ 250320 w 3590925"/>
              <a:gd name="T35" fmla="*/ 1422051 h 1874520"/>
              <a:gd name="T36" fmla="*/ 307418 w 3590925"/>
              <a:gd name="T37" fmla="*/ 1562443 h 1874520"/>
              <a:gd name="T38" fmla="*/ 359031 w 3590925"/>
              <a:gd name="T39" fmla="*/ 1671135 h 1874520"/>
              <a:gd name="T40" fmla="*/ 391633 w 3590925"/>
              <a:gd name="T41" fmla="*/ 1734538 h 1874520"/>
              <a:gd name="T42" fmla="*/ 425462 w 3590925"/>
              <a:gd name="T43" fmla="*/ 1797942 h 1874520"/>
              <a:gd name="T44" fmla="*/ 460517 w 3590925"/>
              <a:gd name="T45" fmla="*/ 1861345 h 1874520"/>
              <a:gd name="T46" fmla="*/ 496797 w 3590925"/>
              <a:gd name="T47" fmla="*/ 1920221 h 1874520"/>
              <a:gd name="T48" fmla="*/ 534307 w 3590925"/>
              <a:gd name="T49" fmla="*/ 1979096 h 1874520"/>
              <a:gd name="T50" fmla="*/ 586017 w 3590925"/>
              <a:gd name="T51" fmla="*/ 2056085 h 1874520"/>
              <a:gd name="T52" fmla="*/ 653169 w 3590925"/>
              <a:gd name="T53" fmla="*/ 2142132 h 1874520"/>
              <a:gd name="T54" fmla="*/ 708902 w 3590925"/>
              <a:gd name="T55" fmla="*/ 2210064 h 1874520"/>
              <a:gd name="T56" fmla="*/ 766426 w 3590925"/>
              <a:gd name="T57" fmla="*/ 2277997 h 1874520"/>
              <a:gd name="T58" fmla="*/ 840789 w 3590925"/>
              <a:gd name="T59" fmla="*/ 2350458 h 1874520"/>
              <a:gd name="T60" fmla="*/ 964289 w 3590925"/>
              <a:gd name="T61" fmla="*/ 2463678 h 1874520"/>
              <a:gd name="T62" fmla="*/ 1028030 w 3590925"/>
              <a:gd name="T63" fmla="*/ 2508968 h 1874520"/>
              <a:gd name="T64" fmla="*/ 1109569 w 3590925"/>
              <a:gd name="T65" fmla="*/ 2567843 h 1874520"/>
              <a:gd name="T66" fmla="*/ 1277606 w 3590925"/>
              <a:gd name="T67" fmla="*/ 2662946 h 1874520"/>
              <a:gd name="T68" fmla="*/ 1346260 w 3590925"/>
              <a:gd name="T69" fmla="*/ 2690121 h 1874520"/>
              <a:gd name="T70" fmla="*/ 1398283 w 3590925"/>
              <a:gd name="T71" fmla="*/ 2712765 h 1874520"/>
              <a:gd name="T72" fmla="*/ 1592132 w 3590925"/>
              <a:gd name="T73" fmla="*/ 2767109 h 1874520"/>
              <a:gd name="T74" fmla="*/ 2215279 w 3590925"/>
              <a:gd name="T75" fmla="*/ 2721821 h 1874520"/>
              <a:gd name="T76" fmla="*/ 2284954 w 3590925"/>
              <a:gd name="T77" fmla="*/ 2699178 h 1874520"/>
              <a:gd name="T78" fmla="*/ 2353808 w 3590925"/>
              <a:gd name="T79" fmla="*/ 2667477 h 1874520"/>
              <a:gd name="T80" fmla="*/ 2505740 w 3590925"/>
              <a:gd name="T81" fmla="*/ 2585958 h 1874520"/>
              <a:gd name="T82" fmla="*/ 2588094 w 3590925"/>
              <a:gd name="T83" fmla="*/ 2536140 h 1874520"/>
              <a:gd name="T84" fmla="*/ 2668390 w 3590925"/>
              <a:gd name="T85" fmla="*/ 2472737 h 1874520"/>
              <a:gd name="T86" fmla="*/ 2792557 w 3590925"/>
              <a:gd name="T87" fmla="*/ 2368574 h 1874520"/>
              <a:gd name="T88" fmla="*/ 2852632 w 3590925"/>
              <a:gd name="T89" fmla="*/ 2305171 h 1874520"/>
              <a:gd name="T90" fmla="*/ 2911050 w 3590925"/>
              <a:gd name="T91" fmla="*/ 2246295 h 1874520"/>
              <a:gd name="T92" fmla="*/ 2981557 w 3590925"/>
              <a:gd name="T93" fmla="*/ 2160247 h 1874520"/>
              <a:gd name="T94" fmla="*/ 3035949 w 3590925"/>
              <a:gd name="T95" fmla="*/ 2092317 h 1874520"/>
              <a:gd name="T96" fmla="*/ 3088553 w 3590925"/>
              <a:gd name="T97" fmla="*/ 2015325 h 1874520"/>
              <a:gd name="T98" fmla="*/ 3139327 w 3590925"/>
              <a:gd name="T99" fmla="*/ 1938335 h 1874520"/>
              <a:gd name="T100" fmla="*/ 3176018 w 3590925"/>
              <a:gd name="T101" fmla="*/ 1879462 h 1874520"/>
              <a:gd name="T102" fmla="*/ 3211483 w 3590925"/>
              <a:gd name="T103" fmla="*/ 1820587 h 1874520"/>
              <a:gd name="T104" fmla="*/ 3245718 w 3590925"/>
              <a:gd name="T105" fmla="*/ 1757182 h 1874520"/>
              <a:gd name="T106" fmla="*/ 3278730 w 3590925"/>
              <a:gd name="T107" fmla="*/ 1693781 h 1874520"/>
              <a:gd name="T108" fmla="*/ 3310513 w 3590925"/>
              <a:gd name="T109" fmla="*/ 1625847 h 1874520"/>
              <a:gd name="T110" fmla="*/ 3379759 w 3590925"/>
              <a:gd name="T111" fmla="*/ 1467339 h 1874520"/>
              <a:gd name="T112" fmla="*/ 3433128 w 3590925"/>
              <a:gd name="T113" fmla="*/ 1326943 h 1874520"/>
              <a:gd name="T114" fmla="*/ 3457715 w 3590925"/>
              <a:gd name="T115" fmla="*/ 1254483 h 1874520"/>
              <a:gd name="T116" fmla="*/ 3480903 w 3590925"/>
              <a:gd name="T117" fmla="*/ 1182022 h 1874520"/>
              <a:gd name="T118" fmla="*/ 3502694 w 3590925"/>
              <a:gd name="T119" fmla="*/ 1109561 h 1874520"/>
              <a:gd name="T120" fmla="*/ 3523059 w 3590925"/>
              <a:gd name="T121" fmla="*/ 1032570 h 187452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590925" h="1874520">
                <a:moveTo>
                  <a:pt x="1966801" y="1871471"/>
                </a:moveTo>
                <a:lnTo>
                  <a:pt x="1747917" y="1871471"/>
                </a:lnTo>
                <a:lnTo>
                  <a:pt x="1766114" y="1874519"/>
                </a:lnTo>
                <a:lnTo>
                  <a:pt x="1948604" y="1874519"/>
                </a:lnTo>
                <a:lnTo>
                  <a:pt x="1966801" y="1871471"/>
                </a:lnTo>
              </a:path>
              <a:path w="3590925" h="1874520">
                <a:moveTo>
                  <a:pt x="2021286" y="1868423"/>
                </a:moveTo>
                <a:lnTo>
                  <a:pt x="1693432" y="1868423"/>
                </a:lnTo>
                <a:lnTo>
                  <a:pt x="1711576" y="1871471"/>
                </a:lnTo>
                <a:lnTo>
                  <a:pt x="2003142" y="1871471"/>
                </a:lnTo>
                <a:lnTo>
                  <a:pt x="2021286" y="1868423"/>
                </a:lnTo>
              </a:path>
              <a:path w="3590925" h="1874520">
                <a:moveTo>
                  <a:pt x="2075612" y="1862327"/>
                </a:moveTo>
                <a:lnTo>
                  <a:pt x="1639106" y="1862327"/>
                </a:lnTo>
                <a:lnTo>
                  <a:pt x="1675306" y="1868423"/>
                </a:lnTo>
                <a:lnTo>
                  <a:pt x="2039412" y="1868423"/>
                </a:lnTo>
                <a:lnTo>
                  <a:pt x="2075612" y="1862327"/>
                </a:lnTo>
              </a:path>
              <a:path w="3590925" h="1874520">
                <a:moveTo>
                  <a:pt x="88" y="0"/>
                </a:moveTo>
                <a:lnTo>
                  <a:pt x="356" y="54863"/>
                </a:lnTo>
                <a:lnTo>
                  <a:pt x="2228" y="109727"/>
                </a:lnTo>
                <a:lnTo>
                  <a:pt x="5705" y="164591"/>
                </a:lnTo>
                <a:lnTo>
                  <a:pt x="10787" y="219455"/>
                </a:lnTo>
                <a:lnTo>
                  <a:pt x="17473" y="274319"/>
                </a:lnTo>
                <a:lnTo>
                  <a:pt x="22823" y="307847"/>
                </a:lnTo>
                <a:lnTo>
                  <a:pt x="25765" y="326135"/>
                </a:lnTo>
                <a:lnTo>
                  <a:pt x="35661" y="380999"/>
                </a:lnTo>
                <a:lnTo>
                  <a:pt x="47144" y="435863"/>
                </a:lnTo>
                <a:lnTo>
                  <a:pt x="51315" y="451103"/>
                </a:lnTo>
                <a:lnTo>
                  <a:pt x="55658" y="469391"/>
                </a:lnTo>
                <a:lnTo>
                  <a:pt x="60171" y="487679"/>
                </a:lnTo>
                <a:lnTo>
                  <a:pt x="64856" y="505967"/>
                </a:lnTo>
                <a:lnTo>
                  <a:pt x="69713" y="524255"/>
                </a:lnTo>
                <a:lnTo>
                  <a:pt x="74741" y="539495"/>
                </a:lnTo>
                <a:lnTo>
                  <a:pt x="79941" y="557783"/>
                </a:lnTo>
                <a:lnTo>
                  <a:pt x="85312" y="576071"/>
                </a:lnTo>
                <a:lnTo>
                  <a:pt x="90854" y="591311"/>
                </a:lnTo>
                <a:lnTo>
                  <a:pt x="96568" y="609599"/>
                </a:lnTo>
                <a:lnTo>
                  <a:pt x="102453" y="627887"/>
                </a:lnTo>
                <a:lnTo>
                  <a:pt x="108510" y="643127"/>
                </a:lnTo>
                <a:lnTo>
                  <a:pt x="114738" y="661415"/>
                </a:lnTo>
                <a:lnTo>
                  <a:pt x="121138" y="679703"/>
                </a:lnTo>
                <a:lnTo>
                  <a:pt x="127709" y="694943"/>
                </a:lnTo>
                <a:lnTo>
                  <a:pt x="134451" y="713231"/>
                </a:lnTo>
                <a:lnTo>
                  <a:pt x="141365" y="728471"/>
                </a:lnTo>
                <a:lnTo>
                  <a:pt x="148444" y="746759"/>
                </a:lnTo>
                <a:lnTo>
                  <a:pt x="155681" y="761999"/>
                </a:lnTo>
                <a:lnTo>
                  <a:pt x="163076" y="780287"/>
                </a:lnTo>
                <a:lnTo>
                  <a:pt x="170630" y="795527"/>
                </a:lnTo>
                <a:lnTo>
                  <a:pt x="178341" y="813815"/>
                </a:lnTo>
                <a:lnTo>
                  <a:pt x="186211" y="829055"/>
                </a:lnTo>
                <a:lnTo>
                  <a:pt x="194239" y="844295"/>
                </a:lnTo>
                <a:lnTo>
                  <a:pt x="202425" y="862583"/>
                </a:lnTo>
                <a:lnTo>
                  <a:pt x="210770" y="877823"/>
                </a:lnTo>
                <a:lnTo>
                  <a:pt x="219272" y="893063"/>
                </a:lnTo>
                <a:lnTo>
                  <a:pt x="227933" y="911351"/>
                </a:lnTo>
                <a:lnTo>
                  <a:pt x="254864" y="957071"/>
                </a:lnTo>
                <a:lnTo>
                  <a:pt x="273610" y="987551"/>
                </a:lnTo>
                <a:lnTo>
                  <a:pt x="283219" y="1005839"/>
                </a:lnTo>
                <a:lnTo>
                  <a:pt x="312998" y="1051559"/>
                </a:lnTo>
                <a:lnTo>
                  <a:pt x="344112" y="1094231"/>
                </a:lnTo>
                <a:lnTo>
                  <a:pt x="354761" y="1109471"/>
                </a:lnTo>
                <a:lnTo>
                  <a:pt x="365548" y="1124711"/>
                </a:lnTo>
                <a:lnTo>
                  <a:pt x="376474" y="1139951"/>
                </a:lnTo>
                <a:lnTo>
                  <a:pt x="387539" y="1155191"/>
                </a:lnTo>
                <a:lnTo>
                  <a:pt x="398742" y="1167383"/>
                </a:lnTo>
                <a:lnTo>
                  <a:pt x="410084" y="1182623"/>
                </a:lnTo>
                <a:lnTo>
                  <a:pt x="421564" y="1197863"/>
                </a:lnTo>
                <a:lnTo>
                  <a:pt x="433184" y="1210055"/>
                </a:lnTo>
                <a:lnTo>
                  <a:pt x="444942" y="1225295"/>
                </a:lnTo>
                <a:lnTo>
                  <a:pt x="456839" y="1237487"/>
                </a:lnTo>
                <a:lnTo>
                  <a:pt x="468875" y="1252727"/>
                </a:lnTo>
                <a:lnTo>
                  <a:pt x="481049" y="1264919"/>
                </a:lnTo>
                <a:lnTo>
                  <a:pt x="493363" y="1280159"/>
                </a:lnTo>
                <a:lnTo>
                  <a:pt x="505815" y="1292351"/>
                </a:lnTo>
                <a:lnTo>
                  <a:pt x="518407" y="1304543"/>
                </a:lnTo>
                <a:lnTo>
                  <a:pt x="531137" y="1319783"/>
                </a:lnTo>
                <a:lnTo>
                  <a:pt x="544006" y="1331975"/>
                </a:lnTo>
                <a:lnTo>
                  <a:pt x="570102" y="1356359"/>
                </a:lnTo>
                <a:lnTo>
                  <a:pt x="583321" y="1371599"/>
                </a:lnTo>
                <a:lnTo>
                  <a:pt x="596654" y="1383791"/>
                </a:lnTo>
                <a:lnTo>
                  <a:pt x="623660" y="1408175"/>
                </a:lnTo>
                <a:lnTo>
                  <a:pt x="651123" y="1432559"/>
                </a:lnTo>
                <a:lnTo>
                  <a:pt x="665025" y="1441703"/>
                </a:lnTo>
                <a:lnTo>
                  <a:pt x="679040" y="1453895"/>
                </a:lnTo>
                <a:lnTo>
                  <a:pt x="707413" y="1478279"/>
                </a:lnTo>
                <a:lnTo>
                  <a:pt x="721770" y="1487423"/>
                </a:lnTo>
                <a:lnTo>
                  <a:pt x="750826" y="1511807"/>
                </a:lnTo>
                <a:lnTo>
                  <a:pt x="765525" y="1520951"/>
                </a:lnTo>
                <a:lnTo>
                  <a:pt x="780338" y="1533143"/>
                </a:lnTo>
                <a:lnTo>
                  <a:pt x="810304" y="1551431"/>
                </a:lnTo>
                <a:lnTo>
                  <a:pt x="825459" y="1563623"/>
                </a:lnTo>
                <a:lnTo>
                  <a:pt x="856050" y="1581911"/>
                </a:lnTo>
                <a:lnTo>
                  <a:pt x="871472" y="1594103"/>
                </a:lnTo>
                <a:lnTo>
                  <a:pt x="886979" y="1603247"/>
                </a:lnTo>
                <a:lnTo>
                  <a:pt x="981794" y="1658111"/>
                </a:lnTo>
                <a:lnTo>
                  <a:pt x="997892" y="1664207"/>
                </a:lnTo>
                <a:lnTo>
                  <a:pt x="1030341" y="1682495"/>
                </a:lnTo>
                <a:lnTo>
                  <a:pt x="1046692" y="1688591"/>
                </a:lnTo>
                <a:lnTo>
                  <a:pt x="1079646" y="1706879"/>
                </a:lnTo>
                <a:lnTo>
                  <a:pt x="1112937" y="1719071"/>
                </a:lnTo>
                <a:lnTo>
                  <a:pt x="1129709" y="1728215"/>
                </a:lnTo>
                <a:lnTo>
                  <a:pt x="1163494" y="1740407"/>
                </a:lnTo>
                <a:lnTo>
                  <a:pt x="1180475" y="1749551"/>
                </a:lnTo>
                <a:lnTo>
                  <a:pt x="1300798" y="1792223"/>
                </a:lnTo>
                <a:lnTo>
                  <a:pt x="1318194" y="1795271"/>
                </a:lnTo>
                <a:lnTo>
                  <a:pt x="1353144" y="1807463"/>
                </a:lnTo>
                <a:lnTo>
                  <a:pt x="1370696" y="1810511"/>
                </a:lnTo>
                <a:lnTo>
                  <a:pt x="1388300" y="1816607"/>
                </a:lnTo>
                <a:lnTo>
                  <a:pt x="1405956" y="1819655"/>
                </a:lnTo>
                <a:lnTo>
                  <a:pt x="1423664" y="1825751"/>
                </a:lnTo>
                <a:lnTo>
                  <a:pt x="1459235" y="1831847"/>
                </a:lnTo>
                <a:lnTo>
                  <a:pt x="1477098" y="1837943"/>
                </a:lnTo>
                <a:lnTo>
                  <a:pt x="1621032" y="1862327"/>
                </a:lnTo>
                <a:lnTo>
                  <a:pt x="2093686" y="1862327"/>
                </a:lnTo>
                <a:lnTo>
                  <a:pt x="2237624" y="1837943"/>
                </a:lnTo>
                <a:lnTo>
                  <a:pt x="2255490" y="1831847"/>
                </a:lnTo>
                <a:lnTo>
                  <a:pt x="2291065" y="1825751"/>
                </a:lnTo>
                <a:lnTo>
                  <a:pt x="2308774" y="1819655"/>
                </a:lnTo>
                <a:lnTo>
                  <a:pt x="2326431" y="1816607"/>
                </a:lnTo>
                <a:lnTo>
                  <a:pt x="2344035" y="1810511"/>
                </a:lnTo>
                <a:lnTo>
                  <a:pt x="2361587" y="1807463"/>
                </a:lnTo>
                <a:lnTo>
                  <a:pt x="2396535" y="1795271"/>
                </a:lnTo>
                <a:lnTo>
                  <a:pt x="2413930" y="1792223"/>
                </a:lnTo>
                <a:lnTo>
                  <a:pt x="2534244" y="1749551"/>
                </a:lnTo>
                <a:lnTo>
                  <a:pt x="2551224" y="1740407"/>
                </a:lnTo>
                <a:lnTo>
                  <a:pt x="2585009" y="1728215"/>
                </a:lnTo>
                <a:lnTo>
                  <a:pt x="2601780" y="1719071"/>
                </a:lnTo>
                <a:lnTo>
                  <a:pt x="2635072" y="1706879"/>
                </a:lnTo>
                <a:lnTo>
                  <a:pt x="2668026" y="1688591"/>
                </a:lnTo>
                <a:lnTo>
                  <a:pt x="2684377" y="1682495"/>
                </a:lnTo>
                <a:lnTo>
                  <a:pt x="2716826" y="1664207"/>
                </a:lnTo>
                <a:lnTo>
                  <a:pt x="2732924" y="1658111"/>
                </a:lnTo>
                <a:lnTo>
                  <a:pt x="2827739" y="1603247"/>
                </a:lnTo>
                <a:lnTo>
                  <a:pt x="2843246" y="1594103"/>
                </a:lnTo>
                <a:lnTo>
                  <a:pt x="2858668" y="1581911"/>
                </a:lnTo>
                <a:lnTo>
                  <a:pt x="2889259" y="1563623"/>
                </a:lnTo>
                <a:lnTo>
                  <a:pt x="2904413" y="1551431"/>
                </a:lnTo>
                <a:lnTo>
                  <a:pt x="2934380" y="1533143"/>
                </a:lnTo>
                <a:lnTo>
                  <a:pt x="2949193" y="1520951"/>
                </a:lnTo>
                <a:lnTo>
                  <a:pt x="2963891" y="1511807"/>
                </a:lnTo>
                <a:lnTo>
                  <a:pt x="2992947" y="1487423"/>
                </a:lnTo>
                <a:lnTo>
                  <a:pt x="3007305" y="1478279"/>
                </a:lnTo>
                <a:lnTo>
                  <a:pt x="3035678" y="1453895"/>
                </a:lnTo>
                <a:lnTo>
                  <a:pt x="3049693" y="1441703"/>
                </a:lnTo>
                <a:lnTo>
                  <a:pt x="3063595" y="1432559"/>
                </a:lnTo>
                <a:lnTo>
                  <a:pt x="3091057" y="1408175"/>
                </a:lnTo>
                <a:lnTo>
                  <a:pt x="3118064" y="1383791"/>
                </a:lnTo>
                <a:lnTo>
                  <a:pt x="3131397" y="1371599"/>
                </a:lnTo>
                <a:lnTo>
                  <a:pt x="3144616" y="1356359"/>
                </a:lnTo>
                <a:lnTo>
                  <a:pt x="3170712" y="1331975"/>
                </a:lnTo>
                <a:lnTo>
                  <a:pt x="3183581" y="1319783"/>
                </a:lnTo>
                <a:lnTo>
                  <a:pt x="3196311" y="1304543"/>
                </a:lnTo>
                <a:lnTo>
                  <a:pt x="3208903" y="1292351"/>
                </a:lnTo>
                <a:lnTo>
                  <a:pt x="3221355" y="1280159"/>
                </a:lnTo>
                <a:lnTo>
                  <a:pt x="3233668" y="1264919"/>
                </a:lnTo>
                <a:lnTo>
                  <a:pt x="3245843" y="1252727"/>
                </a:lnTo>
                <a:lnTo>
                  <a:pt x="3257879" y="1237487"/>
                </a:lnTo>
                <a:lnTo>
                  <a:pt x="3269776" y="1225295"/>
                </a:lnTo>
                <a:lnTo>
                  <a:pt x="3281534" y="1210055"/>
                </a:lnTo>
                <a:lnTo>
                  <a:pt x="3293154" y="1197863"/>
                </a:lnTo>
                <a:lnTo>
                  <a:pt x="3304634" y="1182623"/>
                </a:lnTo>
                <a:lnTo>
                  <a:pt x="3315976" y="1167383"/>
                </a:lnTo>
                <a:lnTo>
                  <a:pt x="3327179" y="1155191"/>
                </a:lnTo>
                <a:lnTo>
                  <a:pt x="3338244" y="1139951"/>
                </a:lnTo>
                <a:lnTo>
                  <a:pt x="3349170" y="1124711"/>
                </a:lnTo>
                <a:lnTo>
                  <a:pt x="3359957" y="1109471"/>
                </a:lnTo>
                <a:lnTo>
                  <a:pt x="3370605" y="1094231"/>
                </a:lnTo>
                <a:lnTo>
                  <a:pt x="3381115" y="1082039"/>
                </a:lnTo>
                <a:lnTo>
                  <a:pt x="3411804" y="1036319"/>
                </a:lnTo>
                <a:lnTo>
                  <a:pt x="3441108" y="987551"/>
                </a:lnTo>
                <a:lnTo>
                  <a:pt x="3450560" y="972311"/>
                </a:lnTo>
                <a:lnTo>
                  <a:pt x="3477966" y="926591"/>
                </a:lnTo>
                <a:lnTo>
                  <a:pt x="3495445" y="893063"/>
                </a:lnTo>
                <a:lnTo>
                  <a:pt x="3503948" y="877823"/>
                </a:lnTo>
                <a:lnTo>
                  <a:pt x="3512292" y="862583"/>
                </a:lnTo>
                <a:lnTo>
                  <a:pt x="3520479" y="844295"/>
                </a:lnTo>
                <a:lnTo>
                  <a:pt x="3528507" y="829055"/>
                </a:lnTo>
                <a:lnTo>
                  <a:pt x="3536376" y="813815"/>
                </a:lnTo>
                <a:lnTo>
                  <a:pt x="3544088" y="795527"/>
                </a:lnTo>
                <a:lnTo>
                  <a:pt x="3551641" y="780287"/>
                </a:lnTo>
                <a:lnTo>
                  <a:pt x="3559037" y="761999"/>
                </a:lnTo>
                <a:lnTo>
                  <a:pt x="3566274" y="746759"/>
                </a:lnTo>
                <a:lnTo>
                  <a:pt x="3573352" y="728471"/>
                </a:lnTo>
                <a:lnTo>
                  <a:pt x="3580266" y="713231"/>
                </a:lnTo>
                <a:lnTo>
                  <a:pt x="3587009" y="694943"/>
                </a:lnTo>
                <a:lnTo>
                  <a:pt x="3590909" y="685801"/>
                </a:lnTo>
                <a:lnTo>
                  <a:pt x="88" y="0"/>
                </a:lnTo>
              </a:path>
            </a:pathLst>
          </a:custGeom>
          <a:solidFill>
            <a:srgbClr val="5D01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58" name="object 10">
            <a:extLst>
              <a:ext uri="{FF2B5EF4-FFF2-40B4-BE49-F238E27FC236}">
                <a16:creationId xmlns:a16="http://schemas.microsoft.com/office/drawing/2014/main" id="{298EB7E0-BAEC-7F49-A00D-2BB950A58F39}"/>
              </a:ext>
            </a:extLst>
          </p:cNvPr>
          <p:cNvSpPr>
            <a:spLocks/>
          </p:cNvSpPr>
          <p:nvPr/>
        </p:nvSpPr>
        <p:spPr bwMode="auto">
          <a:xfrm>
            <a:off x="8112125" y="0"/>
            <a:ext cx="111125" cy="109538"/>
          </a:xfrm>
          <a:custGeom>
            <a:avLst/>
            <a:gdLst>
              <a:gd name="T0" fmla="*/ 92826 w 110490"/>
              <a:gd name="T1" fmla="*/ 0 h 109855"/>
              <a:gd name="T2" fmla="*/ 35275 w 110490"/>
              <a:gd name="T3" fmla="*/ 55129 h 109855"/>
              <a:gd name="T4" fmla="*/ 6880 w 110490"/>
              <a:gd name="T5" fmla="*/ 97147 h 109855"/>
              <a:gd name="T6" fmla="*/ 0 w 110490"/>
              <a:gd name="T7" fmla="*/ 107803 h 109855"/>
              <a:gd name="T8" fmla="*/ 113198 w 110490"/>
              <a:gd name="T9" fmla="*/ 0 h 109855"/>
              <a:gd name="T10" fmla="*/ 92826 w 110490"/>
              <a:gd name="T11" fmla="*/ 0 h 1098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0490" h="109855">
                <a:moveTo>
                  <a:pt x="90206" y="0"/>
                </a:moveTo>
                <a:lnTo>
                  <a:pt x="34279" y="55931"/>
                </a:lnTo>
                <a:lnTo>
                  <a:pt x="6686" y="98561"/>
                </a:lnTo>
                <a:lnTo>
                  <a:pt x="0" y="109373"/>
                </a:lnTo>
                <a:lnTo>
                  <a:pt x="110001" y="0"/>
                </a:lnTo>
                <a:lnTo>
                  <a:pt x="90206" y="0"/>
                </a:lnTo>
              </a:path>
            </a:pathLst>
          </a:custGeom>
          <a:solidFill>
            <a:srgbClr val="00AC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59" name="object 11">
            <a:extLst>
              <a:ext uri="{FF2B5EF4-FFF2-40B4-BE49-F238E27FC236}">
                <a16:creationId xmlns:a16="http://schemas.microsoft.com/office/drawing/2014/main" id="{2573A9E5-CABB-2E4F-87E3-46D18AA344DC}"/>
              </a:ext>
            </a:extLst>
          </p:cNvPr>
          <p:cNvSpPr>
            <a:spLocks/>
          </p:cNvSpPr>
          <p:nvPr/>
        </p:nvSpPr>
        <p:spPr bwMode="auto">
          <a:xfrm>
            <a:off x="7988300" y="0"/>
            <a:ext cx="361950" cy="361950"/>
          </a:xfrm>
          <a:custGeom>
            <a:avLst/>
            <a:gdLst>
              <a:gd name="T0" fmla="*/ 340225 w 361950"/>
              <a:gd name="T1" fmla="*/ 0 h 361950"/>
              <a:gd name="T2" fmla="*/ 14088 w 361950"/>
              <a:gd name="T3" fmla="*/ 326136 h 361950"/>
              <a:gd name="T4" fmla="*/ 9295 w 361950"/>
              <a:gd name="T5" fmla="*/ 337887 h 361950"/>
              <a:gd name="T6" fmla="*/ 4603 w 361950"/>
              <a:gd name="T7" fmla="*/ 349688 h 361950"/>
              <a:gd name="T8" fmla="*/ 0 w 361950"/>
              <a:gd name="T9" fmla="*/ 361534 h 361950"/>
              <a:gd name="T10" fmla="*/ 361867 w 361950"/>
              <a:gd name="T11" fmla="*/ 0 h 361950"/>
              <a:gd name="T12" fmla="*/ 340225 w 361950"/>
              <a:gd name="T13" fmla="*/ 0 h 3619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61950" h="361950">
                <a:moveTo>
                  <a:pt x="340225" y="0"/>
                </a:moveTo>
                <a:lnTo>
                  <a:pt x="14088" y="326136"/>
                </a:lnTo>
                <a:lnTo>
                  <a:pt x="9295" y="337887"/>
                </a:lnTo>
                <a:lnTo>
                  <a:pt x="4603" y="349688"/>
                </a:lnTo>
                <a:lnTo>
                  <a:pt x="0" y="361534"/>
                </a:lnTo>
                <a:lnTo>
                  <a:pt x="361867" y="0"/>
                </a:lnTo>
                <a:lnTo>
                  <a:pt x="340225" y="0"/>
                </a:lnTo>
              </a:path>
            </a:pathLst>
          </a:custGeom>
          <a:solidFill>
            <a:srgbClr val="00AC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60" name="object 12">
            <a:extLst>
              <a:ext uri="{FF2B5EF4-FFF2-40B4-BE49-F238E27FC236}">
                <a16:creationId xmlns:a16="http://schemas.microsoft.com/office/drawing/2014/main" id="{A5A824E0-80B9-FB47-958B-CC5BF3789BC6}"/>
              </a:ext>
            </a:extLst>
          </p:cNvPr>
          <p:cNvSpPr>
            <a:spLocks/>
          </p:cNvSpPr>
          <p:nvPr/>
        </p:nvSpPr>
        <p:spPr bwMode="auto">
          <a:xfrm>
            <a:off x="7932738" y="0"/>
            <a:ext cx="542925" cy="541338"/>
          </a:xfrm>
          <a:custGeom>
            <a:avLst/>
            <a:gdLst>
              <a:gd name="T0" fmla="*/ 522354 w 542925"/>
              <a:gd name="T1" fmla="*/ 0 h 541020"/>
              <a:gd name="T2" fmla="*/ 6326 w 542925"/>
              <a:gd name="T3" fmla="*/ 517576 h 541020"/>
              <a:gd name="T4" fmla="*/ 3104 w 542925"/>
              <a:gd name="T5" fmla="*/ 529882 h 541020"/>
              <a:gd name="T6" fmla="*/ 0 w 542925"/>
              <a:gd name="T7" fmla="*/ 542243 h 541020"/>
              <a:gd name="T8" fmla="*/ 542491 w 542925"/>
              <a:gd name="T9" fmla="*/ 0 h 541020"/>
              <a:gd name="T10" fmla="*/ 522354 w 542925"/>
              <a:gd name="T11" fmla="*/ 0 h 5410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42925" h="541020">
                <a:moveTo>
                  <a:pt x="522354" y="0"/>
                </a:moveTo>
                <a:lnTo>
                  <a:pt x="6326" y="516057"/>
                </a:lnTo>
                <a:lnTo>
                  <a:pt x="3104" y="528327"/>
                </a:lnTo>
                <a:lnTo>
                  <a:pt x="0" y="540652"/>
                </a:lnTo>
                <a:lnTo>
                  <a:pt x="542491" y="0"/>
                </a:lnTo>
                <a:lnTo>
                  <a:pt x="522354" y="0"/>
                </a:lnTo>
              </a:path>
            </a:pathLst>
          </a:custGeom>
          <a:solidFill>
            <a:srgbClr val="00AC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61" name="object 13">
            <a:extLst>
              <a:ext uri="{FF2B5EF4-FFF2-40B4-BE49-F238E27FC236}">
                <a16:creationId xmlns:a16="http://schemas.microsoft.com/office/drawing/2014/main" id="{B60E8A65-2669-6C45-AA99-B7BBBE4F4D73}"/>
              </a:ext>
            </a:extLst>
          </p:cNvPr>
          <p:cNvSpPr>
            <a:spLocks/>
          </p:cNvSpPr>
          <p:nvPr/>
        </p:nvSpPr>
        <p:spPr bwMode="auto">
          <a:xfrm>
            <a:off x="7900988" y="0"/>
            <a:ext cx="701675" cy="701675"/>
          </a:xfrm>
          <a:custGeom>
            <a:avLst/>
            <a:gdLst>
              <a:gd name="T0" fmla="*/ 682013 w 701040"/>
              <a:gd name="T1" fmla="*/ 0 h 701040"/>
              <a:gd name="T2" fmla="*/ 3602 w 701040"/>
              <a:gd name="T3" fmla="*/ 678409 h 701040"/>
              <a:gd name="T4" fmla="*/ 1759 w 701040"/>
              <a:gd name="T5" fmla="*/ 691016 h 701040"/>
              <a:gd name="T6" fmla="*/ 0 w 701040"/>
              <a:gd name="T7" fmla="*/ 703668 h 701040"/>
              <a:gd name="T8" fmla="*/ 703973 w 701040"/>
              <a:gd name="T9" fmla="*/ 0 h 701040"/>
              <a:gd name="T10" fmla="*/ 682013 w 701040"/>
              <a:gd name="T11" fmla="*/ 0 h 7010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01040" h="701040">
                <a:moveTo>
                  <a:pt x="678932" y="0"/>
                </a:moveTo>
                <a:lnTo>
                  <a:pt x="3587" y="675345"/>
                </a:lnTo>
                <a:lnTo>
                  <a:pt x="1749" y="687895"/>
                </a:lnTo>
                <a:lnTo>
                  <a:pt x="0" y="700489"/>
                </a:lnTo>
                <a:lnTo>
                  <a:pt x="700793" y="0"/>
                </a:lnTo>
                <a:lnTo>
                  <a:pt x="678932" y="0"/>
                </a:lnTo>
              </a:path>
            </a:pathLst>
          </a:custGeom>
          <a:solidFill>
            <a:srgbClr val="00AC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62" name="object 14">
            <a:extLst>
              <a:ext uri="{FF2B5EF4-FFF2-40B4-BE49-F238E27FC236}">
                <a16:creationId xmlns:a16="http://schemas.microsoft.com/office/drawing/2014/main" id="{8CFC3CCD-79D2-C24F-B4FB-1E91C0F0FE52}"/>
              </a:ext>
            </a:extLst>
          </p:cNvPr>
          <p:cNvSpPr>
            <a:spLocks/>
          </p:cNvSpPr>
          <p:nvPr/>
        </p:nvSpPr>
        <p:spPr bwMode="auto">
          <a:xfrm>
            <a:off x="7888288" y="0"/>
            <a:ext cx="839787" cy="839788"/>
          </a:xfrm>
          <a:custGeom>
            <a:avLst/>
            <a:gdLst>
              <a:gd name="T0" fmla="*/ 816172 w 840104"/>
              <a:gd name="T1" fmla="*/ 0 h 840105"/>
              <a:gd name="T2" fmla="*/ 1366 w 840104"/>
              <a:gd name="T3" fmla="*/ 814836 h 840105"/>
              <a:gd name="T4" fmla="*/ 853 w 840104"/>
              <a:gd name="T5" fmla="*/ 822624 h 840105"/>
              <a:gd name="T6" fmla="*/ 365 w 840104"/>
              <a:gd name="T7" fmla="*/ 830443 h 840105"/>
              <a:gd name="T8" fmla="*/ 0 w 840104"/>
              <a:gd name="T9" fmla="*/ 838292 h 840105"/>
              <a:gd name="T10" fmla="*/ 838257 w 840104"/>
              <a:gd name="T11" fmla="*/ 0 h 840105"/>
              <a:gd name="T12" fmla="*/ 816172 w 840104"/>
              <a:gd name="T13" fmla="*/ 0 h 8401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40104" h="840105">
                <a:moveTo>
                  <a:pt x="817713" y="0"/>
                </a:moveTo>
                <a:lnTo>
                  <a:pt x="1371" y="816376"/>
                </a:lnTo>
                <a:lnTo>
                  <a:pt x="853" y="824179"/>
                </a:lnTo>
                <a:lnTo>
                  <a:pt x="365" y="832012"/>
                </a:lnTo>
                <a:lnTo>
                  <a:pt x="0" y="839876"/>
                </a:lnTo>
                <a:lnTo>
                  <a:pt x="839841" y="0"/>
                </a:lnTo>
                <a:lnTo>
                  <a:pt x="817713" y="0"/>
                </a:lnTo>
              </a:path>
            </a:pathLst>
          </a:custGeom>
          <a:solidFill>
            <a:srgbClr val="00AC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63" name="object 15">
            <a:extLst>
              <a:ext uri="{FF2B5EF4-FFF2-40B4-BE49-F238E27FC236}">
                <a16:creationId xmlns:a16="http://schemas.microsoft.com/office/drawing/2014/main" id="{81052233-9C2A-3D46-85E4-AFC64B264737}"/>
              </a:ext>
            </a:extLst>
          </p:cNvPr>
          <p:cNvSpPr>
            <a:spLocks/>
          </p:cNvSpPr>
          <p:nvPr/>
        </p:nvSpPr>
        <p:spPr bwMode="auto">
          <a:xfrm>
            <a:off x="7886700" y="0"/>
            <a:ext cx="966788" cy="966788"/>
          </a:xfrm>
          <a:custGeom>
            <a:avLst/>
            <a:gdLst>
              <a:gd name="T0" fmla="*/ 943361 w 967104"/>
              <a:gd name="T1" fmla="*/ 0 h 967105"/>
              <a:gd name="T2" fmla="*/ 0 w 967104"/>
              <a:gd name="T3" fmla="*/ 943393 h 967105"/>
              <a:gd name="T4" fmla="*/ 121 w 967104"/>
              <a:gd name="T5" fmla="*/ 950544 h 967105"/>
              <a:gd name="T6" fmla="*/ 335 w 967104"/>
              <a:gd name="T7" fmla="*/ 957727 h 967105"/>
              <a:gd name="T8" fmla="*/ 579 w 967104"/>
              <a:gd name="T9" fmla="*/ 964907 h 967105"/>
              <a:gd name="T10" fmla="*/ 965452 w 967104"/>
              <a:gd name="T11" fmla="*/ 0 h 967105"/>
              <a:gd name="T12" fmla="*/ 943361 w 967104"/>
              <a:gd name="T13" fmla="*/ 0 h 9671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67104" h="967105">
                <a:moveTo>
                  <a:pt x="944904" y="0"/>
                </a:moveTo>
                <a:lnTo>
                  <a:pt x="0" y="944941"/>
                </a:lnTo>
                <a:lnTo>
                  <a:pt x="121" y="952104"/>
                </a:lnTo>
                <a:lnTo>
                  <a:pt x="335" y="959297"/>
                </a:lnTo>
                <a:lnTo>
                  <a:pt x="579" y="966490"/>
                </a:lnTo>
                <a:lnTo>
                  <a:pt x="967032" y="0"/>
                </a:lnTo>
                <a:lnTo>
                  <a:pt x="944904" y="0"/>
                </a:lnTo>
              </a:path>
            </a:pathLst>
          </a:custGeom>
          <a:solidFill>
            <a:srgbClr val="00AC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64" name="object 16">
            <a:extLst>
              <a:ext uri="{FF2B5EF4-FFF2-40B4-BE49-F238E27FC236}">
                <a16:creationId xmlns:a16="http://schemas.microsoft.com/office/drawing/2014/main" id="{66188CF5-2F37-9749-8579-25E0EB13A5FC}"/>
              </a:ext>
            </a:extLst>
          </p:cNvPr>
          <p:cNvSpPr>
            <a:spLocks/>
          </p:cNvSpPr>
          <p:nvPr/>
        </p:nvSpPr>
        <p:spPr bwMode="auto">
          <a:xfrm>
            <a:off x="7893050" y="0"/>
            <a:ext cx="1087438" cy="1084263"/>
          </a:xfrm>
          <a:custGeom>
            <a:avLst/>
            <a:gdLst>
              <a:gd name="T0" fmla="*/ 1068472 w 1086484"/>
              <a:gd name="T1" fmla="*/ 0 h 1083945"/>
              <a:gd name="T2" fmla="*/ 0 w 1086484"/>
              <a:gd name="T3" fmla="*/ 1065373 h 1083945"/>
              <a:gd name="T4" fmla="*/ 645 w 1086484"/>
              <a:gd name="T5" fmla="*/ 1072088 h 1083945"/>
              <a:gd name="T6" fmla="*/ 1346 w 1086484"/>
              <a:gd name="T7" fmla="*/ 1078774 h 1083945"/>
              <a:gd name="T8" fmla="*/ 2082 w 1086484"/>
              <a:gd name="T9" fmla="*/ 1085459 h 1083945"/>
              <a:gd name="T10" fmla="*/ 1090698 w 1086484"/>
              <a:gd name="T11" fmla="*/ 0 h 1083945"/>
              <a:gd name="T12" fmla="*/ 1068472 w 1086484"/>
              <a:gd name="T13" fmla="*/ 0 h 10839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86484" h="1083945">
                <a:moveTo>
                  <a:pt x="1063793" y="0"/>
                </a:moveTo>
                <a:lnTo>
                  <a:pt x="0" y="1063813"/>
                </a:lnTo>
                <a:lnTo>
                  <a:pt x="640" y="1070518"/>
                </a:lnTo>
                <a:lnTo>
                  <a:pt x="1341" y="1077194"/>
                </a:lnTo>
                <a:lnTo>
                  <a:pt x="2072" y="1083869"/>
                </a:lnTo>
                <a:lnTo>
                  <a:pt x="1085922" y="0"/>
                </a:lnTo>
                <a:lnTo>
                  <a:pt x="1063793" y="0"/>
                </a:lnTo>
              </a:path>
            </a:pathLst>
          </a:custGeom>
          <a:solidFill>
            <a:srgbClr val="00AC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65" name="object 17">
            <a:extLst>
              <a:ext uri="{FF2B5EF4-FFF2-40B4-BE49-F238E27FC236}">
                <a16:creationId xmlns:a16="http://schemas.microsoft.com/office/drawing/2014/main" id="{5664839B-5D9F-E44F-A54E-99AE52B507FD}"/>
              </a:ext>
            </a:extLst>
          </p:cNvPr>
          <p:cNvSpPr>
            <a:spLocks/>
          </p:cNvSpPr>
          <p:nvPr/>
        </p:nvSpPr>
        <p:spPr bwMode="auto">
          <a:xfrm>
            <a:off x="7908925" y="0"/>
            <a:ext cx="1196975" cy="1193800"/>
          </a:xfrm>
          <a:custGeom>
            <a:avLst/>
            <a:gdLst>
              <a:gd name="T0" fmla="*/ 1174791 w 1196975"/>
              <a:gd name="T1" fmla="*/ 0 h 1193800"/>
              <a:gd name="T2" fmla="*/ 0 w 1196975"/>
              <a:gd name="T3" fmla="*/ 1174851 h 1193800"/>
              <a:gd name="T4" fmla="*/ 1066 w 1196975"/>
              <a:gd name="T5" fmla="*/ 1181100 h 1193800"/>
              <a:gd name="T6" fmla="*/ 2133 w 1196975"/>
              <a:gd name="T7" fmla="*/ 1187409 h 1193800"/>
              <a:gd name="T8" fmla="*/ 3261 w 1196975"/>
              <a:gd name="T9" fmla="*/ 1193658 h 1193800"/>
              <a:gd name="T10" fmla="*/ 1196919 w 1196975"/>
              <a:gd name="T11" fmla="*/ 0 h 1193800"/>
              <a:gd name="T12" fmla="*/ 1174791 w 1196975"/>
              <a:gd name="T13" fmla="*/ 0 h 11938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96975" h="1193800">
                <a:moveTo>
                  <a:pt x="1174791" y="0"/>
                </a:moveTo>
                <a:lnTo>
                  <a:pt x="0" y="1174851"/>
                </a:lnTo>
                <a:lnTo>
                  <a:pt x="1066" y="1181100"/>
                </a:lnTo>
                <a:lnTo>
                  <a:pt x="2133" y="1187409"/>
                </a:lnTo>
                <a:lnTo>
                  <a:pt x="3261" y="1193658"/>
                </a:lnTo>
                <a:lnTo>
                  <a:pt x="1196919" y="0"/>
                </a:lnTo>
                <a:lnTo>
                  <a:pt x="1174791" y="0"/>
                </a:lnTo>
              </a:path>
            </a:pathLst>
          </a:custGeom>
          <a:solidFill>
            <a:srgbClr val="00AC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66" name="object 18">
            <a:extLst>
              <a:ext uri="{FF2B5EF4-FFF2-40B4-BE49-F238E27FC236}">
                <a16:creationId xmlns:a16="http://schemas.microsoft.com/office/drawing/2014/main" id="{B7BC59A9-0AE2-8A4E-8189-52A1E8A501EB}"/>
              </a:ext>
            </a:extLst>
          </p:cNvPr>
          <p:cNvSpPr>
            <a:spLocks/>
          </p:cNvSpPr>
          <p:nvPr/>
        </p:nvSpPr>
        <p:spPr bwMode="auto">
          <a:xfrm>
            <a:off x="7929563" y="0"/>
            <a:ext cx="1301750" cy="1296988"/>
          </a:xfrm>
          <a:custGeom>
            <a:avLst/>
            <a:gdLst>
              <a:gd name="T0" fmla="*/ 1279072 w 1301750"/>
              <a:gd name="T1" fmla="*/ 0 h 1297305"/>
              <a:gd name="T2" fmla="*/ 0 w 1301750"/>
              <a:gd name="T3" fmla="*/ 1277532 h 1297305"/>
              <a:gd name="T4" fmla="*/ 1432 w 1301750"/>
              <a:gd name="T5" fmla="*/ 1283436 h 1297305"/>
              <a:gd name="T6" fmla="*/ 2834 w 1301750"/>
              <a:gd name="T7" fmla="*/ 1289405 h 1297305"/>
              <a:gd name="T8" fmla="*/ 4328 w 1301750"/>
              <a:gd name="T9" fmla="*/ 1295308 h 1297305"/>
              <a:gd name="T10" fmla="*/ 1301200 w 1301750"/>
              <a:gd name="T11" fmla="*/ 0 h 1297305"/>
              <a:gd name="T12" fmla="*/ 1279072 w 1301750"/>
              <a:gd name="T13" fmla="*/ 0 h 12973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01750" h="1297305">
                <a:moveTo>
                  <a:pt x="1279072" y="0"/>
                </a:moveTo>
                <a:lnTo>
                  <a:pt x="0" y="1279093"/>
                </a:lnTo>
                <a:lnTo>
                  <a:pt x="1432" y="1285006"/>
                </a:lnTo>
                <a:lnTo>
                  <a:pt x="2834" y="1290980"/>
                </a:lnTo>
                <a:lnTo>
                  <a:pt x="4328" y="1296893"/>
                </a:lnTo>
                <a:lnTo>
                  <a:pt x="1301200" y="0"/>
                </a:lnTo>
                <a:lnTo>
                  <a:pt x="1279072" y="0"/>
                </a:lnTo>
              </a:path>
            </a:pathLst>
          </a:custGeom>
          <a:solidFill>
            <a:srgbClr val="00AC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67" name="object 19">
            <a:extLst>
              <a:ext uri="{FF2B5EF4-FFF2-40B4-BE49-F238E27FC236}">
                <a16:creationId xmlns:a16="http://schemas.microsoft.com/office/drawing/2014/main" id="{5308911F-1C38-424B-94A4-A80983009285}"/>
              </a:ext>
            </a:extLst>
          </p:cNvPr>
          <p:cNvSpPr>
            <a:spLocks/>
          </p:cNvSpPr>
          <p:nvPr/>
        </p:nvSpPr>
        <p:spPr bwMode="auto">
          <a:xfrm>
            <a:off x="7956550" y="0"/>
            <a:ext cx="1400175" cy="1393825"/>
          </a:xfrm>
          <a:custGeom>
            <a:avLst/>
            <a:gdLst>
              <a:gd name="T0" fmla="*/ 1377522 w 1400175"/>
              <a:gd name="T1" fmla="*/ 0 h 1394460"/>
              <a:gd name="T2" fmla="*/ 0 w 1400175"/>
              <a:gd name="T3" fmla="*/ 1374410 h 1394460"/>
              <a:gd name="T4" fmla="*/ 1737 w 1400175"/>
              <a:gd name="T5" fmla="*/ 1379974 h 1394460"/>
              <a:gd name="T6" fmla="*/ 3596 w 1400175"/>
              <a:gd name="T7" fmla="*/ 1385540 h 1394460"/>
              <a:gd name="T8" fmla="*/ 5425 w 1400175"/>
              <a:gd name="T9" fmla="*/ 1391075 h 1394460"/>
              <a:gd name="T10" fmla="*/ 1399650 w 1400175"/>
              <a:gd name="T11" fmla="*/ 0 h 1394460"/>
              <a:gd name="T12" fmla="*/ 1377522 w 1400175"/>
              <a:gd name="T13" fmla="*/ 0 h 13944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00175" h="1394460">
                <a:moveTo>
                  <a:pt x="1377522" y="0"/>
                </a:moveTo>
                <a:lnTo>
                  <a:pt x="0" y="1377543"/>
                </a:lnTo>
                <a:lnTo>
                  <a:pt x="1737" y="1383121"/>
                </a:lnTo>
                <a:lnTo>
                  <a:pt x="3596" y="1388699"/>
                </a:lnTo>
                <a:lnTo>
                  <a:pt x="5425" y="1394247"/>
                </a:lnTo>
                <a:lnTo>
                  <a:pt x="1399650" y="0"/>
                </a:lnTo>
                <a:lnTo>
                  <a:pt x="1377522" y="0"/>
                </a:lnTo>
              </a:path>
            </a:pathLst>
          </a:custGeom>
          <a:solidFill>
            <a:srgbClr val="00AC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68" name="object 20">
            <a:extLst>
              <a:ext uri="{FF2B5EF4-FFF2-40B4-BE49-F238E27FC236}">
                <a16:creationId xmlns:a16="http://schemas.microsoft.com/office/drawing/2014/main" id="{0F5F7B6A-F48D-3448-B515-4572FEC08B48}"/>
              </a:ext>
            </a:extLst>
          </p:cNvPr>
          <p:cNvSpPr>
            <a:spLocks/>
          </p:cNvSpPr>
          <p:nvPr/>
        </p:nvSpPr>
        <p:spPr bwMode="auto">
          <a:xfrm>
            <a:off x="7989888" y="0"/>
            <a:ext cx="1492250" cy="1487488"/>
          </a:xfrm>
          <a:custGeom>
            <a:avLst/>
            <a:gdLst>
              <a:gd name="T0" fmla="*/ 1467495 w 1492884"/>
              <a:gd name="T1" fmla="*/ 0 h 1487170"/>
              <a:gd name="T2" fmla="*/ 0 w 1492884"/>
              <a:gd name="T3" fmla="*/ 1472234 h 1487170"/>
              <a:gd name="T4" fmla="*/ 2037 w 1492884"/>
              <a:gd name="T5" fmla="*/ 1477543 h 1487170"/>
              <a:gd name="T6" fmla="*/ 4104 w 1492884"/>
              <a:gd name="T7" fmla="*/ 1482852 h 1487170"/>
              <a:gd name="T8" fmla="*/ 6202 w 1492884"/>
              <a:gd name="T9" fmla="*/ 1488160 h 1487170"/>
              <a:gd name="T10" fmla="*/ 1489599 w 1492884"/>
              <a:gd name="T11" fmla="*/ 0 h 1487170"/>
              <a:gd name="T12" fmla="*/ 1467495 w 1492884"/>
              <a:gd name="T13" fmla="*/ 0 h 14871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92884" h="1487170">
                <a:moveTo>
                  <a:pt x="1470615" y="0"/>
                </a:moveTo>
                <a:lnTo>
                  <a:pt x="0" y="1470660"/>
                </a:lnTo>
                <a:lnTo>
                  <a:pt x="2042" y="1475963"/>
                </a:lnTo>
                <a:lnTo>
                  <a:pt x="4114" y="1481267"/>
                </a:lnTo>
                <a:lnTo>
                  <a:pt x="6217" y="1486570"/>
                </a:lnTo>
                <a:lnTo>
                  <a:pt x="1492766" y="0"/>
                </a:lnTo>
                <a:lnTo>
                  <a:pt x="1470615" y="0"/>
                </a:lnTo>
              </a:path>
            </a:pathLst>
          </a:custGeom>
          <a:solidFill>
            <a:srgbClr val="00AC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69" name="object 21">
            <a:extLst>
              <a:ext uri="{FF2B5EF4-FFF2-40B4-BE49-F238E27FC236}">
                <a16:creationId xmlns:a16="http://schemas.microsoft.com/office/drawing/2014/main" id="{C91C5FF4-E3B9-6B4D-926D-A6AEEAE982D2}"/>
              </a:ext>
            </a:extLst>
          </p:cNvPr>
          <p:cNvSpPr>
            <a:spLocks/>
          </p:cNvSpPr>
          <p:nvPr/>
        </p:nvSpPr>
        <p:spPr bwMode="auto">
          <a:xfrm>
            <a:off x="8026400" y="0"/>
            <a:ext cx="1581150" cy="1574800"/>
          </a:xfrm>
          <a:custGeom>
            <a:avLst/>
            <a:gdLst>
              <a:gd name="T0" fmla="*/ 1559005 w 1581150"/>
              <a:gd name="T1" fmla="*/ 0 h 1574165"/>
              <a:gd name="T2" fmla="*/ 0 w 1581150"/>
              <a:gd name="T3" fmla="*/ 1562199 h 1574165"/>
              <a:gd name="T4" fmla="*/ 2285 w 1581150"/>
              <a:gd name="T5" fmla="*/ 1567238 h 1574165"/>
              <a:gd name="T6" fmla="*/ 4663 w 1581150"/>
              <a:gd name="T7" fmla="*/ 1572277 h 1574165"/>
              <a:gd name="T8" fmla="*/ 7010 w 1581150"/>
              <a:gd name="T9" fmla="*/ 1577286 h 1574165"/>
              <a:gd name="T10" fmla="*/ 1581142 w 1581150"/>
              <a:gd name="T11" fmla="*/ 0 h 1574165"/>
              <a:gd name="T12" fmla="*/ 1559005 w 1581150"/>
              <a:gd name="T13" fmla="*/ 0 h 15741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1150" h="1574165">
                <a:moveTo>
                  <a:pt x="1559005" y="0"/>
                </a:moveTo>
                <a:lnTo>
                  <a:pt x="0" y="1559052"/>
                </a:lnTo>
                <a:lnTo>
                  <a:pt x="2285" y="1564081"/>
                </a:lnTo>
                <a:lnTo>
                  <a:pt x="4663" y="1569110"/>
                </a:lnTo>
                <a:lnTo>
                  <a:pt x="7010" y="1574109"/>
                </a:lnTo>
                <a:lnTo>
                  <a:pt x="1581142" y="0"/>
                </a:lnTo>
                <a:lnTo>
                  <a:pt x="1559005" y="0"/>
                </a:lnTo>
              </a:path>
            </a:pathLst>
          </a:custGeom>
          <a:solidFill>
            <a:srgbClr val="00AC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70" name="object 22">
            <a:extLst>
              <a:ext uri="{FF2B5EF4-FFF2-40B4-BE49-F238E27FC236}">
                <a16:creationId xmlns:a16="http://schemas.microsoft.com/office/drawing/2014/main" id="{C6A94203-64E0-DA44-B31A-8C225663DC89}"/>
              </a:ext>
            </a:extLst>
          </p:cNvPr>
          <p:cNvSpPr>
            <a:spLocks/>
          </p:cNvSpPr>
          <p:nvPr/>
        </p:nvSpPr>
        <p:spPr bwMode="auto">
          <a:xfrm>
            <a:off x="8069263" y="0"/>
            <a:ext cx="1665287" cy="1657350"/>
          </a:xfrm>
          <a:custGeom>
            <a:avLst/>
            <a:gdLst>
              <a:gd name="T0" fmla="*/ 1641406 w 1665604"/>
              <a:gd name="T1" fmla="*/ 0 h 1657350"/>
              <a:gd name="T2" fmla="*/ 0 w 1665604"/>
              <a:gd name="T3" fmla="*/ 1642994 h 1657350"/>
              <a:gd name="T4" fmla="*/ 2560 w 1665604"/>
              <a:gd name="T5" fmla="*/ 1647810 h 1657350"/>
              <a:gd name="T6" fmla="*/ 5176 w 1665604"/>
              <a:gd name="T7" fmla="*/ 1652564 h 1657350"/>
              <a:gd name="T8" fmla="*/ 7797 w 1665604"/>
              <a:gd name="T9" fmla="*/ 1657350 h 1657350"/>
              <a:gd name="T10" fmla="*/ 1663543 w 1665604"/>
              <a:gd name="T11" fmla="*/ 0 h 1657350"/>
              <a:gd name="T12" fmla="*/ 1641406 w 1665604"/>
              <a:gd name="T13" fmla="*/ 0 h 16573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65604" h="1657350">
                <a:moveTo>
                  <a:pt x="1642970" y="0"/>
                </a:moveTo>
                <a:lnTo>
                  <a:pt x="0" y="1642994"/>
                </a:lnTo>
                <a:lnTo>
                  <a:pt x="2560" y="1647810"/>
                </a:lnTo>
                <a:lnTo>
                  <a:pt x="5181" y="1652564"/>
                </a:lnTo>
                <a:lnTo>
                  <a:pt x="7802" y="1657350"/>
                </a:lnTo>
                <a:lnTo>
                  <a:pt x="1665128" y="0"/>
                </a:lnTo>
                <a:lnTo>
                  <a:pt x="1642970" y="0"/>
                </a:lnTo>
              </a:path>
            </a:pathLst>
          </a:custGeom>
          <a:solidFill>
            <a:srgbClr val="00AC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71" name="object 23">
            <a:extLst>
              <a:ext uri="{FF2B5EF4-FFF2-40B4-BE49-F238E27FC236}">
                <a16:creationId xmlns:a16="http://schemas.microsoft.com/office/drawing/2014/main" id="{9FEA0416-DA74-C141-9B8A-605893CCD9C5}"/>
              </a:ext>
            </a:extLst>
          </p:cNvPr>
          <p:cNvSpPr>
            <a:spLocks/>
          </p:cNvSpPr>
          <p:nvPr/>
        </p:nvSpPr>
        <p:spPr bwMode="auto">
          <a:xfrm>
            <a:off x="8115300" y="84138"/>
            <a:ext cx="1638300" cy="1652587"/>
          </a:xfrm>
          <a:custGeom>
            <a:avLst/>
            <a:gdLst>
              <a:gd name="T0" fmla="*/ 1635529 w 1638934"/>
              <a:gd name="T1" fmla="*/ 0 h 1652905"/>
              <a:gd name="T2" fmla="*/ 0 w 1638934"/>
              <a:gd name="T3" fmla="*/ 1637145 h 1652905"/>
              <a:gd name="T4" fmla="*/ 5659 w 1638934"/>
              <a:gd name="T5" fmla="*/ 1646218 h 1652905"/>
              <a:gd name="T6" fmla="*/ 8488 w 1638934"/>
              <a:gd name="T7" fmla="*/ 1650724 h 1652905"/>
              <a:gd name="T8" fmla="*/ 1635529 w 1638934"/>
              <a:gd name="T9" fmla="*/ 22101 h 1652905"/>
              <a:gd name="T10" fmla="*/ 1635529 w 1638934"/>
              <a:gd name="T11" fmla="*/ 0 h 16529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38934" h="1652905">
                <a:moveTo>
                  <a:pt x="1638696" y="0"/>
                </a:moveTo>
                <a:lnTo>
                  <a:pt x="0" y="1638720"/>
                </a:lnTo>
                <a:lnTo>
                  <a:pt x="5669" y="1647803"/>
                </a:lnTo>
                <a:lnTo>
                  <a:pt x="8503" y="1652314"/>
                </a:lnTo>
                <a:lnTo>
                  <a:pt x="1638696" y="22121"/>
                </a:lnTo>
                <a:lnTo>
                  <a:pt x="1638696" y="0"/>
                </a:lnTo>
              </a:path>
            </a:pathLst>
          </a:custGeom>
          <a:solidFill>
            <a:srgbClr val="00AC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72" name="object 24">
            <a:extLst>
              <a:ext uri="{FF2B5EF4-FFF2-40B4-BE49-F238E27FC236}">
                <a16:creationId xmlns:a16="http://schemas.microsoft.com/office/drawing/2014/main" id="{29CF7ABA-73F6-524F-985E-32294FEC1827}"/>
              </a:ext>
            </a:extLst>
          </p:cNvPr>
          <p:cNvSpPr>
            <a:spLocks/>
          </p:cNvSpPr>
          <p:nvPr/>
        </p:nvSpPr>
        <p:spPr bwMode="auto">
          <a:xfrm>
            <a:off x="8164513" y="209550"/>
            <a:ext cx="1589087" cy="1601788"/>
          </a:xfrm>
          <a:custGeom>
            <a:avLst/>
            <a:gdLst>
              <a:gd name="T0" fmla="*/ 1587215 w 1589404"/>
              <a:gd name="T1" fmla="*/ 0 h 1602105"/>
              <a:gd name="T2" fmla="*/ 0 w 1589404"/>
              <a:gd name="T3" fmla="*/ 1587230 h 1602105"/>
              <a:gd name="T4" fmla="*/ 3042 w 1589404"/>
              <a:gd name="T5" fmla="*/ 1591554 h 1602105"/>
              <a:gd name="T6" fmla="*/ 6090 w 1589404"/>
              <a:gd name="T7" fmla="*/ 1595938 h 1602105"/>
              <a:gd name="T8" fmla="*/ 9133 w 1589404"/>
              <a:gd name="T9" fmla="*/ 1600200 h 1602105"/>
              <a:gd name="T10" fmla="*/ 1587215 w 1589404"/>
              <a:gd name="T11" fmla="*/ 22086 h 1602105"/>
              <a:gd name="T12" fmla="*/ 1587215 w 1589404"/>
              <a:gd name="T13" fmla="*/ 0 h 16021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9404" h="1602105">
                <a:moveTo>
                  <a:pt x="1588800" y="0"/>
                </a:moveTo>
                <a:lnTo>
                  <a:pt x="0" y="1588800"/>
                </a:lnTo>
                <a:lnTo>
                  <a:pt x="3047" y="1593129"/>
                </a:lnTo>
                <a:lnTo>
                  <a:pt x="6095" y="1597518"/>
                </a:lnTo>
                <a:lnTo>
                  <a:pt x="9143" y="1601785"/>
                </a:lnTo>
                <a:lnTo>
                  <a:pt x="1588800" y="22106"/>
                </a:lnTo>
                <a:lnTo>
                  <a:pt x="1588800" y="0"/>
                </a:lnTo>
              </a:path>
            </a:pathLst>
          </a:custGeom>
          <a:solidFill>
            <a:srgbClr val="00AC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73" name="object 25">
            <a:extLst>
              <a:ext uri="{FF2B5EF4-FFF2-40B4-BE49-F238E27FC236}">
                <a16:creationId xmlns:a16="http://schemas.microsoft.com/office/drawing/2014/main" id="{149A6AA8-5AB5-4E45-B1A5-933B842B5F38}"/>
              </a:ext>
            </a:extLst>
          </p:cNvPr>
          <p:cNvSpPr>
            <a:spLocks/>
          </p:cNvSpPr>
          <p:nvPr/>
        </p:nvSpPr>
        <p:spPr bwMode="auto">
          <a:xfrm>
            <a:off x="8218488" y="334963"/>
            <a:ext cx="1535112" cy="1547812"/>
          </a:xfrm>
          <a:custGeom>
            <a:avLst/>
            <a:gdLst>
              <a:gd name="T0" fmla="*/ 1533570 w 1535429"/>
              <a:gd name="T1" fmla="*/ 0 h 1547495"/>
              <a:gd name="T2" fmla="*/ 0 w 1535429"/>
              <a:gd name="T3" fmla="*/ 1536730 h 1547495"/>
              <a:gd name="T4" fmla="*/ 3256 w 1535429"/>
              <a:gd name="T5" fmla="*/ 1540878 h 1547495"/>
              <a:gd name="T6" fmla="*/ 6578 w 1535429"/>
              <a:gd name="T7" fmla="*/ 1544904 h 1547495"/>
              <a:gd name="T8" fmla="*/ 9865 w 1535429"/>
              <a:gd name="T9" fmla="*/ 1548994 h 1547495"/>
              <a:gd name="T10" fmla="*/ 1533570 w 1535429"/>
              <a:gd name="T11" fmla="*/ 22153 h 1547495"/>
              <a:gd name="T12" fmla="*/ 1533570 w 1535429"/>
              <a:gd name="T13" fmla="*/ 0 h 15474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35429" h="1547495">
                <a:moveTo>
                  <a:pt x="1535155" y="0"/>
                </a:moveTo>
                <a:lnTo>
                  <a:pt x="0" y="1535156"/>
                </a:lnTo>
                <a:lnTo>
                  <a:pt x="3261" y="1539301"/>
                </a:lnTo>
                <a:lnTo>
                  <a:pt x="6583" y="1543324"/>
                </a:lnTo>
                <a:lnTo>
                  <a:pt x="9875" y="1547409"/>
                </a:lnTo>
                <a:lnTo>
                  <a:pt x="1535155" y="22128"/>
                </a:lnTo>
                <a:lnTo>
                  <a:pt x="1535155" y="0"/>
                </a:lnTo>
              </a:path>
            </a:pathLst>
          </a:custGeom>
          <a:solidFill>
            <a:srgbClr val="00AC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74" name="object 26">
            <a:extLst>
              <a:ext uri="{FF2B5EF4-FFF2-40B4-BE49-F238E27FC236}">
                <a16:creationId xmlns:a16="http://schemas.microsoft.com/office/drawing/2014/main" id="{2E64D09C-B772-9742-8797-146F5374ECDD}"/>
              </a:ext>
            </a:extLst>
          </p:cNvPr>
          <p:cNvSpPr>
            <a:spLocks/>
          </p:cNvSpPr>
          <p:nvPr/>
        </p:nvSpPr>
        <p:spPr bwMode="auto">
          <a:xfrm>
            <a:off x="8275638" y="461963"/>
            <a:ext cx="1477962" cy="1489075"/>
          </a:xfrm>
          <a:custGeom>
            <a:avLst/>
            <a:gdLst>
              <a:gd name="T0" fmla="*/ 1476177 w 1478279"/>
              <a:gd name="T1" fmla="*/ 0 h 1489710"/>
              <a:gd name="T2" fmla="*/ 0 w 1478279"/>
              <a:gd name="T3" fmla="*/ 1474615 h 1489710"/>
              <a:gd name="T4" fmla="*/ 3469 w 1478279"/>
              <a:gd name="T5" fmla="*/ 1478508 h 1489710"/>
              <a:gd name="T6" fmla="*/ 6883 w 1478279"/>
              <a:gd name="T7" fmla="*/ 1482432 h 1489710"/>
              <a:gd name="T8" fmla="*/ 10414 w 1478279"/>
              <a:gd name="T9" fmla="*/ 1486325 h 1489710"/>
              <a:gd name="T10" fmla="*/ 1476177 w 1478279"/>
              <a:gd name="T11" fmla="*/ 22093 h 1489710"/>
              <a:gd name="T12" fmla="*/ 1476177 w 1478279"/>
              <a:gd name="T13" fmla="*/ 0 h 14897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78279" h="1489710">
                <a:moveTo>
                  <a:pt x="1477762" y="0"/>
                </a:moveTo>
                <a:lnTo>
                  <a:pt x="0" y="1477762"/>
                </a:lnTo>
                <a:lnTo>
                  <a:pt x="3474" y="1481663"/>
                </a:lnTo>
                <a:lnTo>
                  <a:pt x="6888" y="1485595"/>
                </a:lnTo>
                <a:lnTo>
                  <a:pt x="10424" y="1489497"/>
                </a:lnTo>
                <a:lnTo>
                  <a:pt x="1477762" y="22138"/>
                </a:lnTo>
                <a:lnTo>
                  <a:pt x="1477762" y="0"/>
                </a:lnTo>
              </a:path>
            </a:pathLst>
          </a:custGeom>
          <a:solidFill>
            <a:srgbClr val="00AC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75" name="object 27">
            <a:extLst>
              <a:ext uri="{FF2B5EF4-FFF2-40B4-BE49-F238E27FC236}">
                <a16:creationId xmlns:a16="http://schemas.microsoft.com/office/drawing/2014/main" id="{7F5FF6CC-8EA9-374D-A3E0-3D5330D0AB5F}"/>
              </a:ext>
            </a:extLst>
          </p:cNvPr>
          <p:cNvSpPr>
            <a:spLocks/>
          </p:cNvSpPr>
          <p:nvPr/>
        </p:nvSpPr>
        <p:spPr bwMode="auto">
          <a:xfrm>
            <a:off x="8337550" y="587375"/>
            <a:ext cx="1416050" cy="1427163"/>
          </a:xfrm>
          <a:custGeom>
            <a:avLst/>
            <a:gdLst>
              <a:gd name="T0" fmla="*/ 1410496 w 1417320"/>
              <a:gd name="T1" fmla="*/ 0 h 1428114"/>
              <a:gd name="T2" fmla="*/ 0 w 1417320"/>
              <a:gd name="T3" fmla="*/ 1412121 h 1428114"/>
              <a:gd name="T4" fmla="*/ 3642 w 1417320"/>
              <a:gd name="T5" fmla="*/ 1415797 h 1428114"/>
              <a:gd name="T6" fmla="*/ 7402 w 1417320"/>
              <a:gd name="T7" fmla="*/ 1419413 h 1428114"/>
              <a:gd name="T8" fmla="*/ 11105 w 1417320"/>
              <a:gd name="T9" fmla="*/ 1423057 h 1428114"/>
              <a:gd name="T10" fmla="*/ 1410496 w 1417320"/>
              <a:gd name="T11" fmla="*/ 22053 h 1428114"/>
              <a:gd name="T12" fmla="*/ 1410496 w 1417320"/>
              <a:gd name="T13" fmla="*/ 0 h 1428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17320" h="1428114">
                <a:moveTo>
                  <a:pt x="1416832" y="0"/>
                </a:moveTo>
                <a:lnTo>
                  <a:pt x="0" y="1416832"/>
                </a:lnTo>
                <a:lnTo>
                  <a:pt x="3657" y="1420520"/>
                </a:lnTo>
                <a:lnTo>
                  <a:pt x="7437" y="1424148"/>
                </a:lnTo>
                <a:lnTo>
                  <a:pt x="11155" y="1427805"/>
                </a:lnTo>
                <a:lnTo>
                  <a:pt x="1416832" y="22128"/>
                </a:lnTo>
                <a:lnTo>
                  <a:pt x="1416832" y="0"/>
                </a:lnTo>
              </a:path>
            </a:pathLst>
          </a:custGeom>
          <a:solidFill>
            <a:srgbClr val="00AC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76" name="object 28">
            <a:extLst>
              <a:ext uri="{FF2B5EF4-FFF2-40B4-BE49-F238E27FC236}">
                <a16:creationId xmlns:a16="http://schemas.microsoft.com/office/drawing/2014/main" id="{F2B5F02B-46E5-EE44-9DCC-1B272F940D55}"/>
              </a:ext>
            </a:extLst>
          </p:cNvPr>
          <p:cNvSpPr>
            <a:spLocks/>
          </p:cNvSpPr>
          <p:nvPr/>
        </p:nvSpPr>
        <p:spPr bwMode="auto">
          <a:xfrm>
            <a:off x="8401050" y="712788"/>
            <a:ext cx="1352550" cy="1362075"/>
          </a:xfrm>
          <a:custGeom>
            <a:avLst/>
            <a:gdLst>
              <a:gd name="T0" fmla="*/ 1352184 w 1352550"/>
              <a:gd name="T1" fmla="*/ 0 h 1362710"/>
              <a:gd name="T2" fmla="*/ 0 w 1352550"/>
              <a:gd name="T3" fmla="*/ 1349055 h 1362710"/>
              <a:gd name="T4" fmla="*/ 3870 w 1352550"/>
              <a:gd name="T5" fmla="*/ 1352552 h 1362710"/>
              <a:gd name="T6" fmla="*/ 11704 w 1352550"/>
              <a:gd name="T7" fmla="*/ 1359425 h 1362710"/>
              <a:gd name="T8" fmla="*/ 1352184 w 1352550"/>
              <a:gd name="T9" fmla="*/ 22067 h 1362710"/>
              <a:gd name="T10" fmla="*/ 1352184 w 1352550"/>
              <a:gd name="T11" fmla="*/ 0 h 13627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52550" h="1362710">
                <a:moveTo>
                  <a:pt x="1352184" y="0"/>
                </a:moveTo>
                <a:lnTo>
                  <a:pt x="0" y="1352203"/>
                </a:lnTo>
                <a:lnTo>
                  <a:pt x="3870" y="1355708"/>
                </a:lnTo>
                <a:lnTo>
                  <a:pt x="11704" y="1362597"/>
                </a:lnTo>
                <a:lnTo>
                  <a:pt x="1352184" y="22117"/>
                </a:lnTo>
                <a:lnTo>
                  <a:pt x="1352184" y="0"/>
                </a:lnTo>
              </a:path>
            </a:pathLst>
          </a:custGeom>
          <a:solidFill>
            <a:srgbClr val="00AC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77" name="object 29">
            <a:extLst>
              <a:ext uri="{FF2B5EF4-FFF2-40B4-BE49-F238E27FC236}">
                <a16:creationId xmlns:a16="http://schemas.microsoft.com/office/drawing/2014/main" id="{3B3CF785-BE6D-9147-8438-90011DCC94FB}"/>
              </a:ext>
            </a:extLst>
          </p:cNvPr>
          <p:cNvSpPr>
            <a:spLocks/>
          </p:cNvSpPr>
          <p:nvPr/>
        </p:nvSpPr>
        <p:spPr bwMode="auto">
          <a:xfrm>
            <a:off x="8469313" y="838200"/>
            <a:ext cx="1284287" cy="1293813"/>
          </a:xfrm>
          <a:custGeom>
            <a:avLst/>
            <a:gdLst>
              <a:gd name="T0" fmla="*/ 1282415 w 1284604"/>
              <a:gd name="T1" fmla="*/ 0 h 1294130"/>
              <a:gd name="T2" fmla="*/ 0 w 1284604"/>
              <a:gd name="T3" fmla="*/ 1282429 h 1294130"/>
              <a:gd name="T4" fmla="*/ 12329 w 1284604"/>
              <a:gd name="T5" fmla="*/ 1292169 h 1294130"/>
              <a:gd name="T6" fmla="*/ 1282415 w 1284604"/>
              <a:gd name="T7" fmla="*/ 22073 h 1294130"/>
              <a:gd name="T8" fmla="*/ 1282415 w 1284604"/>
              <a:gd name="T9" fmla="*/ 0 h 1294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84604" h="1294130">
                <a:moveTo>
                  <a:pt x="1284000" y="0"/>
                </a:moveTo>
                <a:lnTo>
                  <a:pt x="0" y="1284000"/>
                </a:lnTo>
                <a:lnTo>
                  <a:pt x="12344" y="1293754"/>
                </a:lnTo>
                <a:lnTo>
                  <a:pt x="1284000" y="22098"/>
                </a:lnTo>
                <a:lnTo>
                  <a:pt x="1284000" y="0"/>
                </a:lnTo>
              </a:path>
            </a:pathLst>
          </a:custGeom>
          <a:solidFill>
            <a:srgbClr val="00AC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78" name="object 30">
            <a:extLst>
              <a:ext uri="{FF2B5EF4-FFF2-40B4-BE49-F238E27FC236}">
                <a16:creationId xmlns:a16="http://schemas.microsoft.com/office/drawing/2014/main" id="{EAE22EC3-D826-FA44-AC40-7D9F9AFDE715}"/>
              </a:ext>
            </a:extLst>
          </p:cNvPr>
          <p:cNvSpPr>
            <a:spLocks/>
          </p:cNvSpPr>
          <p:nvPr/>
        </p:nvSpPr>
        <p:spPr bwMode="auto">
          <a:xfrm>
            <a:off x="8540750" y="963613"/>
            <a:ext cx="1212850" cy="1222375"/>
          </a:xfrm>
          <a:custGeom>
            <a:avLst/>
            <a:gdLst>
              <a:gd name="T0" fmla="*/ 1215306 w 1212215"/>
              <a:gd name="T1" fmla="*/ 0 h 1221739"/>
              <a:gd name="T2" fmla="*/ 0 w 1212215"/>
              <a:gd name="T3" fmla="*/ 1215304 h 1221739"/>
              <a:gd name="T4" fmla="*/ 4338 w 1212215"/>
              <a:gd name="T5" fmla="*/ 1218391 h 1221739"/>
              <a:gd name="T6" fmla="*/ 13110 w 1212215"/>
              <a:gd name="T7" fmla="*/ 1224380 h 1221739"/>
              <a:gd name="T8" fmla="*/ 1215306 w 1212215"/>
              <a:gd name="T9" fmla="*/ 22205 h 1221739"/>
              <a:gd name="T10" fmla="*/ 1215306 w 1212215"/>
              <a:gd name="T11" fmla="*/ 0 h 12217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12215" h="1221739">
                <a:moveTo>
                  <a:pt x="1212128" y="0"/>
                </a:moveTo>
                <a:lnTo>
                  <a:pt x="0" y="1212146"/>
                </a:lnTo>
                <a:lnTo>
                  <a:pt x="4328" y="1215224"/>
                </a:lnTo>
                <a:lnTo>
                  <a:pt x="13075" y="1221198"/>
                </a:lnTo>
                <a:lnTo>
                  <a:pt x="1212128" y="22145"/>
                </a:lnTo>
                <a:lnTo>
                  <a:pt x="1212128" y="0"/>
                </a:lnTo>
              </a:path>
            </a:pathLst>
          </a:custGeom>
          <a:solidFill>
            <a:srgbClr val="00AC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79" name="object 31">
            <a:extLst>
              <a:ext uri="{FF2B5EF4-FFF2-40B4-BE49-F238E27FC236}">
                <a16:creationId xmlns:a16="http://schemas.microsoft.com/office/drawing/2014/main" id="{433BE297-5A84-7C4E-9AD6-9CBEA5BE371C}"/>
              </a:ext>
            </a:extLst>
          </p:cNvPr>
          <p:cNvSpPr>
            <a:spLocks/>
          </p:cNvSpPr>
          <p:nvPr/>
        </p:nvSpPr>
        <p:spPr bwMode="auto">
          <a:xfrm>
            <a:off x="8616950" y="1090613"/>
            <a:ext cx="1136650" cy="1144587"/>
          </a:xfrm>
          <a:custGeom>
            <a:avLst/>
            <a:gdLst>
              <a:gd name="T0" fmla="*/ 1136416 w 1136650"/>
              <a:gd name="T1" fmla="*/ 0 h 1144905"/>
              <a:gd name="T2" fmla="*/ 0 w 1136650"/>
              <a:gd name="T3" fmla="*/ 1134856 h 1144905"/>
              <a:gd name="T4" fmla="*/ 4541 w 1136650"/>
              <a:gd name="T5" fmla="*/ 1137657 h 1144905"/>
              <a:gd name="T6" fmla="*/ 9052 w 1136650"/>
              <a:gd name="T7" fmla="*/ 1140517 h 1144905"/>
              <a:gd name="T8" fmla="*/ 13624 w 1136650"/>
              <a:gd name="T9" fmla="*/ 1143316 h 1144905"/>
              <a:gd name="T10" fmla="*/ 1136416 w 1136650"/>
              <a:gd name="T11" fmla="*/ 22084 h 1144905"/>
              <a:gd name="T12" fmla="*/ 1136416 w 1136650"/>
              <a:gd name="T13" fmla="*/ 0 h 11449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36650" h="1144905">
                <a:moveTo>
                  <a:pt x="1136416" y="0"/>
                </a:moveTo>
                <a:lnTo>
                  <a:pt x="0" y="1136433"/>
                </a:lnTo>
                <a:lnTo>
                  <a:pt x="4541" y="1139237"/>
                </a:lnTo>
                <a:lnTo>
                  <a:pt x="9052" y="1142102"/>
                </a:lnTo>
                <a:lnTo>
                  <a:pt x="13624" y="1144906"/>
                </a:lnTo>
                <a:lnTo>
                  <a:pt x="1136416" y="22114"/>
                </a:lnTo>
                <a:lnTo>
                  <a:pt x="1136416" y="0"/>
                </a:lnTo>
              </a:path>
            </a:pathLst>
          </a:custGeom>
          <a:solidFill>
            <a:srgbClr val="00AC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80" name="object 32">
            <a:extLst>
              <a:ext uri="{FF2B5EF4-FFF2-40B4-BE49-F238E27FC236}">
                <a16:creationId xmlns:a16="http://schemas.microsoft.com/office/drawing/2014/main" id="{A7AD9437-5C43-E74F-9B99-A3B95C423CC2}"/>
              </a:ext>
            </a:extLst>
          </p:cNvPr>
          <p:cNvSpPr>
            <a:spLocks/>
          </p:cNvSpPr>
          <p:nvPr/>
        </p:nvSpPr>
        <p:spPr bwMode="auto">
          <a:xfrm>
            <a:off x="8696325" y="1216025"/>
            <a:ext cx="1057275" cy="1065213"/>
          </a:xfrm>
          <a:custGeom>
            <a:avLst/>
            <a:gdLst>
              <a:gd name="T0" fmla="*/ 1056894 w 1057275"/>
              <a:gd name="T1" fmla="*/ 0 h 1064895"/>
              <a:gd name="T2" fmla="*/ 0 w 1057275"/>
              <a:gd name="T3" fmla="*/ 1058474 h 1064895"/>
              <a:gd name="T4" fmla="*/ 4785 w 1057275"/>
              <a:gd name="T5" fmla="*/ 1061037 h 1064895"/>
              <a:gd name="T6" fmla="*/ 9631 w 1057275"/>
              <a:gd name="T7" fmla="*/ 1063540 h 1064895"/>
              <a:gd name="T8" fmla="*/ 14477 w 1057275"/>
              <a:gd name="T9" fmla="*/ 1066134 h 1064895"/>
              <a:gd name="T10" fmla="*/ 1056894 w 1057275"/>
              <a:gd name="T11" fmla="*/ 22148 h 1064895"/>
              <a:gd name="T12" fmla="*/ 1056894 w 1057275"/>
              <a:gd name="T13" fmla="*/ 0 h 10648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57275" h="1064895">
                <a:moveTo>
                  <a:pt x="1056894" y="0"/>
                </a:moveTo>
                <a:lnTo>
                  <a:pt x="0" y="1056894"/>
                </a:lnTo>
                <a:lnTo>
                  <a:pt x="4785" y="1059454"/>
                </a:lnTo>
                <a:lnTo>
                  <a:pt x="9631" y="1061954"/>
                </a:lnTo>
                <a:lnTo>
                  <a:pt x="14477" y="1064544"/>
                </a:lnTo>
                <a:lnTo>
                  <a:pt x="1056894" y="22113"/>
                </a:lnTo>
                <a:lnTo>
                  <a:pt x="1056894" y="0"/>
                </a:lnTo>
              </a:path>
            </a:pathLst>
          </a:custGeom>
          <a:solidFill>
            <a:srgbClr val="00AC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81" name="object 33">
            <a:extLst>
              <a:ext uri="{FF2B5EF4-FFF2-40B4-BE49-F238E27FC236}">
                <a16:creationId xmlns:a16="http://schemas.microsoft.com/office/drawing/2014/main" id="{D0659BA9-F7BB-4B45-8E81-D9140F67A0FD}"/>
              </a:ext>
            </a:extLst>
          </p:cNvPr>
          <p:cNvSpPr>
            <a:spLocks/>
          </p:cNvSpPr>
          <p:nvPr/>
        </p:nvSpPr>
        <p:spPr bwMode="auto">
          <a:xfrm>
            <a:off x="8780463" y="1341438"/>
            <a:ext cx="973137" cy="981075"/>
          </a:xfrm>
          <a:custGeom>
            <a:avLst/>
            <a:gdLst>
              <a:gd name="T0" fmla="*/ 971551 w 973454"/>
              <a:gd name="T1" fmla="*/ 0 h 980439"/>
              <a:gd name="T2" fmla="*/ 0 w 973454"/>
              <a:gd name="T3" fmla="*/ 976280 h 980439"/>
              <a:gd name="T4" fmla="*/ 5019 w 973454"/>
              <a:gd name="T5" fmla="*/ 978605 h 980439"/>
              <a:gd name="T6" fmla="*/ 10043 w 973454"/>
              <a:gd name="T7" fmla="*/ 981051 h 980439"/>
              <a:gd name="T8" fmla="*/ 15123 w 973454"/>
              <a:gd name="T9" fmla="*/ 983283 h 980439"/>
              <a:gd name="T10" fmla="*/ 971551 w 973454"/>
              <a:gd name="T11" fmla="*/ 22198 h 980439"/>
              <a:gd name="T12" fmla="*/ 971551 w 973454"/>
              <a:gd name="T13" fmla="*/ 0 h 9804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73454" h="980439">
                <a:moveTo>
                  <a:pt x="973135" y="0"/>
                </a:moveTo>
                <a:lnTo>
                  <a:pt x="0" y="973120"/>
                </a:lnTo>
                <a:lnTo>
                  <a:pt x="5029" y="975437"/>
                </a:lnTo>
                <a:lnTo>
                  <a:pt x="10058" y="977875"/>
                </a:lnTo>
                <a:lnTo>
                  <a:pt x="15148" y="980100"/>
                </a:lnTo>
                <a:lnTo>
                  <a:pt x="973135" y="22128"/>
                </a:lnTo>
                <a:lnTo>
                  <a:pt x="973135" y="0"/>
                </a:lnTo>
              </a:path>
            </a:pathLst>
          </a:custGeom>
          <a:solidFill>
            <a:srgbClr val="00AC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82" name="object 34">
            <a:extLst>
              <a:ext uri="{FF2B5EF4-FFF2-40B4-BE49-F238E27FC236}">
                <a16:creationId xmlns:a16="http://schemas.microsoft.com/office/drawing/2014/main" id="{E2816BAC-8F35-7347-96BB-D7378CC74B10}"/>
              </a:ext>
            </a:extLst>
          </p:cNvPr>
          <p:cNvSpPr>
            <a:spLocks/>
          </p:cNvSpPr>
          <p:nvPr/>
        </p:nvSpPr>
        <p:spPr bwMode="auto">
          <a:xfrm>
            <a:off x="8869363" y="1466850"/>
            <a:ext cx="884237" cy="892175"/>
          </a:xfrm>
          <a:custGeom>
            <a:avLst/>
            <a:gdLst>
              <a:gd name="T0" fmla="*/ 880262 w 885190"/>
              <a:gd name="T1" fmla="*/ 0 h 891539"/>
              <a:gd name="T2" fmla="*/ 0 w 885190"/>
              <a:gd name="T3" fmla="*/ 888165 h 891539"/>
              <a:gd name="T4" fmla="*/ 5303 w 885190"/>
              <a:gd name="T5" fmla="*/ 890276 h 891539"/>
              <a:gd name="T6" fmla="*/ 10612 w 885190"/>
              <a:gd name="T7" fmla="*/ 892264 h 891539"/>
              <a:gd name="T8" fmla="*/ 15916 w 885190"/>
              <a:gd name="T9" fmla="*/ 894314 h 891539"/>
              <a:gd name="T10" fmla="*/ 880262 w 885190"/>
              <a:gd name="T11" fmla="*/ 22208 h 891539"/>
              <a:gd name="T12" fmla="*/ 880262 w 885190"/>
              <a:gd name="T13" fmla="*/ 0 h 8915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85190" h="891539">
                <a:moveTo>
                  <a:pt x="885017" y="0"/>
                </a:moveTo>
                <a:lnTo>
                  <a:pt x="0" y="885004"/>
                </a:lnTo>
                <a:lnTo>
                  <a:pt x="5333" y="887107"/>
                </a:lnTo>
                <a:lnTo>
                  <a:pt x="10667" y="889088"/>
                </a:lnTo>
                <a:lnTo>
                  <a:pt x="16001" y="891130"/>
                </a:lnTo>
                <a:lnTo>
                  <a:pt x="885017" y="22128"/>
                </a:lnTo>
                <a:lnTo>
                  <a:pt x="885017" y="0"/>
                </a:lnTo>
              </a:path>
            </a:pathLst>
          </a:custGeom>
          <a:solidFill>
            <a:srgbClr val="00AC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83" name="object 35">
            <a:extLst>
              <a:ext uri="{FF2B5EF4-FFF2-40B4-BE49-F238E27FC236}">
                <a16:creationId xmlns:a16="http://schemas.microsoft.com/office/drawing/2014/main" id="{4035EF6A-F592-314E-AF6B-468472881EAD}"/>
              </a:ext>
            </a:extLst>
          </p:cNvPr>
          <p:cNvSpPr>
            <a:spLocks/>
          </p:cNvSpPr>
          <p:nvPr/>
        </p:nvSpPr>
        <p:spPr bwMode="auto">
          <a:xfrm>
            <a:off x="8961438" y="1593850"/>
            <a:ext cx="792162" cy="796925"/>
          </a:xfrm>
          <a:custGeom>
            <a:avLst/>
            <a:gdLst>
              <a:gd name="T0" fmla="*/ 790531 w 792479"/>
              <a:gd name="T1" fmla="*/ 0 h 797560"/>
              <a:gd name="T2" fmla="*/ 0 w 792479"/>
              <a:gd name="T3" fmla="*/ 788965 h 797560"/>
              <a:gd name="T4" fmla="*/ 5598 w 792479"/>
              <a:gd name="T5" fmla="*/ 790757 h 797560"/>
              <a:gd name="T6" fmla="*/ 16820 w 792479"/>
              <a:gd name="T7" fmla="*/ 794218 h 797560"/>
              <a:gd name="T8" fmla="*/ 790531 w 792479"/>
              <a:gd name="T9" fmla="*/ 22051 h 797560"/>
              <a:gd name="T10" fmla="*/ 790531 w 792479"/>
              <a:gd name="T11" fmla="*/ 0 h 7975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92479" h="797560">
                <a:moveTo>
                  <a:pt x="792114" y="0"/>
                </a:moveTo>
                <a:lnTo>
                  <a:pt x="0" y="792114"/>
                </a:lnTo>
                <a:lnTo>
                  <a:pt x="5608" y="793913"/>
                </a:lnTo>
                <a:lnTo>
                  <a:pt x="16855" y="797387"/>
                </a:lnTo>
                <a:lnTo>
                  <a:pt x="792114" y="22141"/>
                </a:lnTo>
                <a:lnTo>
                  <a:pt x="792114" y="0"/>
                </a:lnTo>
              </a:path>
            </a:pathLst>
          </a:custGeom>
          <a:solidFill>
            <a:srgbClr val="00AC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84" name="object 36">
            <a:extLst>
              <a:ext uri="{FF2B5EF4-FFF2-40B4-BE49-F238E27FC236}">
                <a16:creationId xmlns:a16="http://schemas.microsoft.com/office/drawing/2014/main" id="{EF5497A2-03FB-0544-A467-1A4B141BADAA}"/>
              </a:ext>
            </a:extLst>
          </p:cNvPr>
          <p:cNvSpPr>
            <a:spLocks/>
          </p:cNvSpPr>
          <p:nvPr/>
        </p:nvSpPr>
        <p:spPr bwMode="auto">
          <a:xfrm>
            <a:off x="9059863" y="1719263"/>
            <a:ext cx="693737" cy="698500"/>
          </a:xfrm>
          <a:custGeom>
            <a:avLst/>
            <a:gdLst>
              <a:gd name="T0" fmla="*/ 692415 w 694054"/>
              <a:gd name="T1" fmla="*/ 0 h 698500"/>
              <a:gd name="T2" fmla="*/ 0 w 694054"/>
              <a:gd name="T3" fmla="*/ 693988 h 698500"/>
              <a:gd name="T4" fmla="*/ 11831 w 694054"/>
              <a:gd name="T5" fmla="*/ 696944 h 698500"/>
              <a:gd name="T6" fmla="*/ 17760 w 694054"/>
              <a:gd name="T7" fmla="*/ 698316 h 698500"/>
              <a:gd name="T8" fmla="*/ 692415 w 694054"/>
              <a:gd name="T9" fmla="*/ 22128 h 698500"/>
              <a:gd name="T10" fmla="*/ 692415 w 694054"/>
              <a:gd name="T11" fmla="*/ 0 h 6985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94054" h="698500">
                <a:moveTo>
                  <a:pt x="693999" y="0"/>
                </a:moveTo>
                <a:lnTo>
                  <a:pt x="0" y="693988"/>
                </a:lnTo>
                <a:lnTo>
                  <a:pt x="11856" y="696944"/>
                </a:lnTo>
                <a:lnTo>
                  <a:pt x="17800" y="698316"/>
                </a:lnTo>
                <a:lnTo>
                  <a:pt x="693999" y="22128"/>
                </a:lnTo>
                <a:lnTo>
                  <a:pt x="693999" y="0"/>
                </a:lnTo>
              </a:path>
            </a:pathLst>
          </a:custGeom>
          <a:solidFill>
            <a:srgbClr val="00AC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85" name="object 37">
            <a:extLst>
              <a:ext uri="{FF2B5EF4-FFF2-40B4-BE49-F238E27FC236}">
                <a16:creationId xmlns:a16="http://schemas.microsoft.com/office/drawing/2014/main" id="{1C3AAA36-412D-034C-BB5C-80359B851A72}"/>
              </a:ext>
            </a:extLst>
          </p:cNvPr>
          <p:cNvSpPr>
            <a:spLocks/>
          </p:cNvSpPr>
          <p:nvPr/>
        </p:nvSpPr>
        <p:spPr bwMode="auto">
          <a:xfrm>
            <a:off x="9163050" y="1844675"/>
            <a:ext cx="590550" cy="593725"/>
          </a:xfrm>
          <a:custGeom>
            <a:avLst/>
            <a:gdLst>
              <a:gd name="T0" fmla="*/ 590062 w 590550"/>
              <a:gd name="T1" fmla="*/ 0 h 593725"/>
              <a:gd name="T2" fmla="*/ 0 w 590550"/>
              <a:gd name="T3" fmla="*/ 590052 h 593725"/>
              <a:gd name="T4" fmla="*/ 6309 w 590550"/>
              <a:gd name="T5" fmla="*/ 591150 h 593725"/>
              <a:gd name="T6" fmla="*/ 18989 w 590550"/>
              <a:gd name="T7" fmla="*/ 593192 h 593725"/>
              <a:gd name="T8" fmla="*/ 590062 w 590550"/>
              <a:gd name="T9" fmla="*/ 22128 h 593725"/>
              <a:gd name="T10" fmla="*/ 590062 w 590550"/>
              <a:gd name="T11" fmla="*/ 0 h 5937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90550" h="593725">
                <a:moveTo>
                  <a:pt x="590062" y="0"/>
                </a:moveTo>
                <a:lnTo>
                  <a:pt x="0" y="590052"/>
                </a:lnTo>
                <a:lnTo>
                  <a:pt x="6309" y="591150"/>
                </a:lnTo>
                <a:lnTo>
                  <a:pt x="18989" y="593192"/>
                </a:lnTo>
                <a:lnTo>
                  <a:pt x="590062" y="22128"/>
                </a:lnTo>
                <a:lnTo>
                  <a:pt x="590062" y="0"/>
                </a:lnTo>
              </a:path>
            </a:pathLst>
          </a:custGeom>
          <a:solidFill>
            <a:srgbClr val="00AC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86" name="object 38">
            <a:extLst>
              <a:ext uri="{FF2B5EF4-FFF2-40B4-BE49-F238E27FC236}">
                <a16:creationId xmlns:a16="http://schemas.microsoft.com/office/drawing/2014/main" id="{60734A12-DFCF-C846-B96B-1688F966BED0}"/>
              </a:ext>
            </a:extLst>
          </p:cNvPr>
          <p:cNvSpPr>
            <a:spLocks/>
          </p:cNvSpPr>
          <p:nvPr/>
        </p:nvSpPr>
        <p:spPr bwMode="auto">
          <a:xfrm>
            <a:off x="9274175" y="1970088"/>
            <a:ext cx="479425" cy="481012"/>
          </a:xfrm>
          <a:custGeom>
            <a:avLst/>
            <a:gdLst>
              <a:gd name="T0" fmla="*/ 476292 w 480059"/>
              <a:gd name="T1" fmla="*/ 0 h 481330"/>
              <a:gd name="T2" fmla="*/ 0 w 480059"/>
              <a:gd name="T3" fmla="*/ 477886 h 481330"/>
              <a:gd name="T4" fmla="*/ 6691 w 480059"/>
              <a:gd name="T5" fmla="*/ 478554 h 481330"/>
              <a:gd name="T6" fmla="*/ 13443 w 480059"/>
              <a:gd name="T7" fmla="*/ 479040 h 481330"/>
              <a:gd name="T8" fmla="*/ 20195 w 480059"/>
              <a:gd name="T9" fmla="*/ 479678 h 481330"/>
              <a:gd name="T10" fmla="*/ 476292 w 480059"/>
              <a:gd name="T11" fmla="*/ 22054 h 481330"/>
              <a:gd name="T12" fmla="*/ 476292 w 480059"/>
              <a:gd name="T13" fmla="*/ 0 h 4813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80059" h="481330">
                <a:moveTo>
                  <a:pt x="479450" y="0"/>
                </a:moveTo>
                <a:lnTo>
                  <a:pt x="0" y="479468"/>
                </a:lnTo>
                <a:lnTo>
                  <a:pt x="6736" y="480138"/>
                </a:lnTo>
                <a:lnTo>
                  <a:pt x="13533" y="480626"/>
                </a:lnTo>
                <a:lnTo>
                  <a:pt x="20330" y="481266"/>
                </a:lnTo>
                <a:lnTo>
                  <a:pt x="479450" y="22129"/>
                </a:lnTo>
                <a:lnTo>
                  <a:pt x="479450" y="0"/>
                </a:lnTo>
              </a:path>
            </a:pathLst>
          </a:custGeom>
          <a:solidFill>
            <a:srgbClr val="00AC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87" name="object 39">
            <a:extLst>
              <a:ext uri="{FF2B5EF4-FFF2-40B4-BE49-F238E27FC236}">
                <a16:creationId xmlns:a16="http://schemas.microsoft.com/office/drawing/2014/main" id="{7C5E0A32-2063-D945-97EA-D0114E6ECC01}"/>
              </a:ext>
            </a:extLst>
          </p:cNvPr>
          <p:cNvSpPr>
            <a:spLocks/>
          </p:cNvSpPr>
          <p:nvPr/>
        </p:nvSpPr>
        <p:spPr bwMode="auto">
          <a:xfrm>
            <a:off x="9393238" y="2095500"/>
            <a:ext cx="360362" cy="361950"/>
          </a:xfrm>
          <a:custGeom>
            <a:avLst/>
            <a:gdLst>
              <a:gd name="T0" fmla="*/ 356269 w 361315"/>
              <a:gd name="T1" fmla="*/ 0 h 361314"/>
              <a:gd name="T2" fmla="*/ 0 w 361315"/>
              <a:gd name="T3" fmla="*/ 364194 h 361314"/>
              <a:gd name="T4" fmla="*/ 7189 w 361315"/>
              <a:gd name="T5" fmla="*/ 364378 h 361314"/>
              <a:gd name="T6" fmla="*/ 21536 w 361315"/>
              <a:gd name="T7" fmla="*/ 364469 h 361314"/>
              <a:gd name="T8" fmla="*/ 356269 w 361315"/>
              <a:gd name="T9" fmla="*/ 22330 h 361314"/>
              <a:gd name="T10" fmla="*/ 356269 w 361315"/>
              <a:gd name="T11" fmla="*/ 0 h 3613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1315" h="361314">
                <a:moveTo>
                  <a:pt x="361005" y="0"/>
                </a:moveTo>
                <a:lnTo>
                  <a:pt x="0" y="361005"/>
                </a:lnTo>
                <a:lnTo>
                  <a:pt x="7284" y="361188"/>
                </a:lnTo>
                <a:lnTo>
                  <a:pt x="21822" y="361279"/>
                </a:lnTo>
                <a:lnTo>
                  <a:pt x="361005" y="22135"/>
                </a:lnTo>
                <a:lnTo>
                  <a:pt x="361005" y="0"/>
                </a:lnTo>
              </a:path>
            </a:pathLst>
          </a:custGeom>
          <a:solidFill>
            <a:srgbClr val="00AC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88" name="object 40">
            <a:extLst>
              <a:ext uri="{FF2B5EF4-FFF2-40B4-BE49-F238E27FC236}">
                <a16:creationId xmlns:a16="http://schemas.microsoft.com/office/drawing/2014/main" id="{75B247F7-6E62-DD4E-A5BF-8A541D8B6F27}"/>
              </a:ext>
            </a:extLst>
          </p:cNvPr>
          <p:cNvSpPr>
            <a:spLocks/>
          </p:cNvSpPr>
          <p:nvPr/>
        </p:nvSpPr>
        <p:spPr bwMode="auto">
          <a:xfrm>
            <a:off x="9520238" y="2222500"/>
            <a:ext cx="233362" cy="231775"/>
          </a:xfrm>
          <a:custGeom>
            <a:avLst/>
            <a:gdLst>
              <a:gd name="T0" fmla="*/ 234578 w 233045"/>
              <a:gd name="T1" fmla="*/ 0 h 233044"/>
              <a:gd name="T2" fmla="*/ 0 w 233045"/>
              <a:gd name="T3" fmla="*/ 226714 h 233044"/>
              <a:gd name="T4" fmla="*/ 15865 w 233045"/>
              <a:gd name="T5" fmla="*/ 225825 h 233044"/>
              <a:gd name="T6" fmla="*/ 23781 w 233045"/>
              <a:gd name="T7" fmla="*/ 225261 h 233044"/>
              <a:gd name="T8" fmla="*/ 234578 w 233045"/>
              <a:gd name="T9" fmla="*/ 21532 h 233044"/>
              <a:gd name="T10" fmla="*/ 234578 w 233045"/>
              <a:gd name="T11" fmla="*/ 0 h 2330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33045" h="233044">
                <a:moveTo>
                  <a:pt x="232989" y="0"/>
                </a:moveTo>
                <a:lnTo>
                  <a:pt x="0" y="232989"/>
                </a:lnTo>
                <a:lnTo>
                  <a:pt x="15758" y="232075"/>
                </a:lnTo>
                <a:lnTo>
                  <a:pt x="23621" y="231496"/>
                </a:lnTo>
                <a:lnTo>
                  <a:pt x="232989" y="22128"/>
                </a:lnTo>
                <a:lnTo>
                  <a:pt x="232989" y="0"/>
                </a:lnTo>
              </a:path>
            </a:pathLst>
          </a:custGeom>
          <a:solidFill>
            <a:srgbClr val="00AC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89" name="object 41">
            <a:extLst>
              <a:ext uri="{FF2B5EF4-FFF2-40B4-BE49-F238E27FC236}">
                <a16:creationId xmlns:a16="http://schemas.microsoft.com/office/drawing/2014/main" id="{B43056B1-B139-AC41-B336-D96AE639DC0D}"/>
              </a:ext>
            </a:extLst>
          </p:cNvPr>
          <p:cNvSpPr>
            <a:spLocks/>
          </p:cNvSpPr>
          <p:nvPr/>
        </p:nvSpPr>
        <p:spPr bwMode="auto">
          <a:xfrm>
            <a:off x="9661525" y="2347913"/>
            <a:ext cx="92075" cy="92075"/>
          </a:xfrm>
          <a:custGeom>
            <a:avLst/>
            <a:gdLst>
              <a:gd name="T0" fmla="*/ 89593 w 92709"/>
              <a:gd name="T1" fmla="*/ 0 h 92710"/>
              <a:gd name="T2" fmla="*/ 0 w 92709"/>
              <a:gd name="T3" fmla="*/ 89506 h 92710"/>
              <a:gd name="T4" fmla="*/ 12126 w 92709"/>
              <a:gd name="T5" fmla="*/ 87627 h 92710"/>
              <a:gd name="T6" fmla="*/ 25535 w 92709"/>
              <a:gd name="T7" fmla="*/ 85383 h 92710"/>
              <a:gd name="T8" fmla="*/ 89593 w 92709"/>
              <a:gd name="T9" fmla="*/ 21329 h 92710"/>
              <a:gd name="T10" fmla="*/ 89593 w 92709"/>
              <a:gd name="T11" fmla="*/ 0 h 927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2709" h="92710">
                <a:moveTo>
                  <a:pt x="92720" y="0"/>
                </a:moveTo>
                <a:lnTo>
                  <a:pt x="0" y="92635"/>
                </a:lnTo>
                <a:lnTo>
                  <a:pt x="12549" y="90690"/>
                </a:lnTo>
                <a:lnTo>
                  <a:pt x="26426" y="88368"/>
                </a:lnTo>
                <a:lnTo>
                  <a:pt x="92720" y="22074"/>
                </a:lnTo>
                <a:lnTo>
                  <a:pt x="92720" y="0"/>
                </a:lnTo>
              </a:path>
            </a:pathLst>
          </a:custGeom>
          <a:solidFill>
            <a:srgbClr val="00AC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90" name="object 32">
            <a:extLst>
              <a:ext uri="{FF2B5EF4-FFF2-40B4-BE49-F238E27FC236}">
                <a16:creationId xmlns:a16="http://schemas.microsoft.com/office/drawing/2014/main" id="{F3CC6B5B-63EF-7D4D-86A0-F71A64ED7E84}"/>
              </a:ext>
            </a:extLst>
          </p:cNvPr>
          <p:cNvSpPr>
            <a:spLocks/>
          </p:cNvSpPr>
          <p:nvPr/>
        </p:nvSpPr>
        <p:spPr bwMode="auto">
          <a:xfrm>
            <a:off x="0" y="6934200"/>
            <a:ext cx="9753600" cy="390525"/>
          </a:xfrm>
          <a:custGeom>
            <a:avLst/>
            <a:gdLst>
              <a:gd name="T0" fmla="*/ 0 w 9753600"/>
              <a:gd name="T1" fmla="*/ 390524 h 390525"/>
              <a:gd name="T2" fmla="*/ 9753600 w 9753600"/>
              <a:gd name="T3" fmla="*/ 390524 h 390525"/>
              <a:gd name="T4" fmla="*/ 9753600 w 9753600"/>
              <a:gd name="T5" fmla="*/ 0 h 390525"/>
              <a:gd name="T6" fmla="*/ 0 w 9753600"/>
              <a:gd name="T7" fmla="*/ 0 h 390525"/>
              <a:gd name="T8" fmla="*/ 0 w 9753600"/>
              <a:gd name="T9" fmla="*/ 390524 h 3905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753600" h="390525">
                <a:moveTo>
                  <a:pt x="0" y="390524"/>
                </a:moveTo>
                <a:lnTo>
                  <a:pt x="9753600" y="390524"/>
                </a:lnTo>
                <a:lnTo>
                  <a:pt x="9753600" y="0"/>
                </a:lnTo>
                <a:lnTo>
                  <a:pt x="0" y="0"/>
                </a:lnTo>
                <a:lnTo>
                  <a:pt x="0" y="390524"/>
                </a:lnTo>
              </a:path>
            </a:pathLst>
          </a:custGeom>
          <a:solidFill>
            <a:srgbClr val="00AC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A9861767-C4FA-9249-95B8-10CE4CD472D8}"/>
              </a:ext>
            </a:extLst>
          </p:cNvPr>
          <p:cNvSpPr/>
          <p:nvPr/>
        </p:nvSpPr>
        <p:spPr>
          <a:xfrm>
            <a:off x="1218764" y="4286775"/>
            <a:ext cx="2099628" cy="2190510"/>
          </a:xfrm>
          <a:prstGeom prst="roundRect">
            <a:avLst/>
          </a:prstGeom>
          <a:solidFill>
            <a:srgbClr val="AEC6FF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589E3079-9829-6940-A304-B7D15DA6157C}"/>
              </a:ext>
            </a:extLst>
          </p:cNvPr>
          <p:cNvSpPr/>
          <p:nvPr/>
        </p:nvSpPr>
        <p:spPr>
          <a:xfrm>
            <a:off x="2228226" y="1969706"/>
            <a:ext cx="3318471" cy="2142248"/>
          </a:xfrm>
          <a:prstGeom prst="roundRect">
            <a:avLst/>
          </a:prstGeom>
          <a:solidFill>
            <a:srgbClr val="FFA2AD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1B85919-9404-EA41-81A8-CF7D5F653746}"/>
              </a:ext>
            </a:extLst>
          </p:cNvPr>
          <p:cNvGrpSpPr/>
          <p:nvPr/>
        </p:nvGrpSpPr>
        <p:grpSpPr>
          <a:xfrm>
            <a:off x="1440830" y="2100502"/>
            <a:ext cx="3907009" cy="4332741"/>
            <a:chOff x="709672" y="593512"/>
            <a:chExt cx="5209345" cy="5776987"/>
          </a:xfrm>
        </p:grpSpPr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B14B6A34-B078-9B48-8AD0-C4ABFAF4806C}"/>
                </a:ext>
              </a:extLst>
            </p:cNvPr>
            <p:cNvSpPr/>
            <p:nvPr/>
          </p:nvSpPr>
          <p:spPr>
            <a:xfrm>
              <a:off x="2033103" y="593512"/>
              <a:ext cx="1673092" cy="1115716"/>
            </a:xfrm>
            <a:prstGeom prst="roundRect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rgbClr val="000000"/>
                  </a:solidFill>
                  <a:latin typeface="Calibri"/>
                </a:rPr>
                <a:t>Obstetric Hemorrhage</a:t>
              </a:r>
            </a:p>
          </p:txBody>
        </p: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F9A60723-A590-1642-9D2F-9CC1C5CD8A8B}"/>
                </a:ext>
              </a:extLst>
            </p:cNvPr>
            <p:cNvSpPr/>
            <p:nvPr/>
          </p:nvSpPr>
          <p:spPr>
            <a:xfrm>
              <a:off x="3974867" y="593512"/>
              <a:ext cx="1751476" cy="1115716"/>
            </a:xfrm>
            <a:prstGeom prst="roundRect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rgbClr val="000000"/>
                  </a:solidFill>
                  <a:latin typeface="Calibri"/>
                </a:rPr>
                <a:t>Severe Hypertension</a:t>
              </a:r>
              <a:br>
                <a:rPr lang="en-US" sz="1500" dirty="0">
                  <a:solidFill>
                    <a:srgbClr val="000000"/>
                  </a:solidFill>
                  <a:latin typeface="Calibri"/>
                </a:rPr>
              </a:br>
              <a:r>
                <a:rPr lang="en-US" sz="1500" dirty="0">
                  <a:solidFill>
                    <a:srgbClr val="000000"/>
                  </a:solidFill>
                  <a:latin typeface="Calibri"/>
                </a:rPr>
                <a:t>in Pregnancy</a:t>
              </a:r>
            </a:p>
          </p:txBody>
        </p:sp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E5F9A5E6-1863-D24A-AB7C-DF2F16D4C5C3}"/>
                </a:ext>
              </a:extLst>
            </p:cNvPr>
            <p:cNvSpPr/>
            <p:nvPr/>
          </p:nvSpPr>
          <p:spPr>
            <a:xfrm>
              <a:off x="2057772" y="1899096"/>
              <a:ext cx="1673092" cy="1115716"/>
            </a:xfrm>
            <a:prstGeom prst="roundRect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rgbClr val="000000"/>
                  </a:solidFill>
                  <a:latin typeface="Calibri"/>
                </a:rPr>
                <a:t>Maternal VTE Prevention</a:t>
              </a:r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0276DD3A-F9B7-9642-89AC-402955C4C00E}"/>
                </a:ext>
              </a:extLst>
            </p:cNvPr>
            <p:cNvSpPr/>
            <p:nvPr/>
          </p:nvSpPr>
          <p:spPr>
            <a:xfrm>
              <a:off x="3887200" y="1856542"/>
              <a:ext cx="2031817" cy="1211918"/>
            </a:xfrm>
            <a:prstGeom prst="roundRect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rgbClr val="000000"/>
                  </a:solidFill>
                  <a:latin typeface="Calibri"/>
                </a:rPr>
                <a:t>Safe Reduction of Primary Cesarean Births</a:t>
              </a:r>
            </a:p>
          </p:txBody>
        </p: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64877030-816F-F54C-88C4-BED437B7A6FC}"/>
                </a:ext>
              </a:extLst>
            </p:cNvPr>
            <p:cNvSpPr/>
            <p:nvPr/>
          </p:nvSpPr>
          <p:spPr>
            <a:xfrm>
              <a:off x="709672" y="5523319"/>
              <a:ext cx="2254791" cy="84718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rgbClr val="000000"/>
                  </a:solidFill>
                  <a:latin typeface="Calibri"/>
                </a:rPr>
                <a:t>Patient, Family and Staff Support</a:t>
              </a:r>
            </a:p>
          </p:txBody>
        </p:sp>
      </p:grp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7EF77E8E-E1ED-3A42-A100-5A64B7C81CB1}"/>
              </a:ext>
            </a:extLst>
          </p:cNvPr>
          <p:cNvSpPr/>
          <p:nvPr/>
        </p:nvSpPr>
        <p:spPr>
          <a:xfrm>
            <a:off x="1611201" y="4362698"/>
            <a:ext cx="1314751" cy="682412"/>
          </a:xfrm>
          <a:prstGeom prst="round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/>
              </a:rPr>
              <a:t>Maternal Early Warning Criteria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F1541215-8083-C945-B6E5-6A1263C127A7}"/>
              </a:ext>
            </a:extLst>
          </p:cNvPr>
          <p:cNvSpPr/>
          <p:nvPr/>
        </p:nvSpPr>
        <p:spPr>
          <a:xfrm>
            <a:off x="1484910" y="5121033"/>
            <a:ext cx="1567334" cy="602192"/>
          </a:xfrm>
          <a:prstGeom prst="round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rgbClr val="000000"/>
                </a:solidFill>
                <a:latin typeface="Calibri"/>
              </a:rPr>
              <a:t>SMM Case Review Forms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FA9E1A1-E430-BD47-9964-661A28A9D4DD}"/>
              </a:ext>
            </a:extLst>
          </p:cNvPr>
          <p:cNvGrpSpPr/>
          <p:nvPr/>
        </p:nvGrpSpPr>
        <p:grpSpPr>
          <a:xfrm>
            <a:off x="1046100" y="2316238"/>
            <a:ext cx="1144984" cy="1399436"/>
            <a:chOff x="978788" y="1653003"/>
            <a:chExt cx="1144984" cy="1399436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4231D34-B3CE-DF49-9B5B-D5DFAC8449EA}"/>
                </a:ext>
              </a:extLst>
            </p:cNvPr>
            <p:cNvSpPr txBox="1"/>
            <p:nvPr/>
          </p:nvSpPr>
          <p:spPr>
            <a:xfrm>
              <a:off x="978788" y="1653003"/>
              <a:ext cx="1144984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>
                  <a:solidFill>
                    <a:prstClr val="black"/>
                  </a:solidFill>
                  <a:latin typeface="Calibri"/>
                </a:rPr>
                <a:t>Safety </a:t>
              </a:r>
              <a:r>
                <a:rPr lang="en-US" sz="2100" dirty="0" err="1">
                  <a:solidFill>
                    <a:prstClr val="black"/>
                  </a:solidFill>
                  <a:latin typeface="Calibri"/>
                </a:rPr>
                <a:t>Bundless</a:t>
              </a:r>
              <a:endParaRPr lang="en-US" sz="2100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F01D3E39-4990-364F-AE99-24B149A3DFE4}"/>
                </a:ext>
              </a:extLst>
            </p:cNvPr>
            <p:cNvGrpSpPr/>
            <p:nvPr/>
          </p:nvGrpSpPr>
          <p:grpSpPr>
            <a:xfrm>
              <a:off x="1267971" y="2429599"/>
              <a:ext cx="608877" cy="622840"/>
              <a:chOff x="1387737" y="1819416"/>
              <a:chExt cx="497417" cy="501650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250FF14E-5128-1843-B3B3-3B849B1207CD}"/>
                  </a:ext>
                </a:extLst>
              </p:cNvPr>
              <p:cNvSpPr/>
              <p:nvPr/>
            </p:nvSpPr>
            <p:spPr>
              <a:xfrm>
                <a:off x="1387737" y="1819416"/>
                <a:ext cx="497417" cy="501650"/>
              </a:xfrm>
              <a:prstGeom prst="rect">
                <a:avLst/>
              </a:prstGeom>
              <a:solidFill>
                <a:schemeClr val="bg1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1" name="Cross 80">
                <a:extLst>
                  <a:ext uri="{FF2B5EF4-FFF2-40B4-BE49-F238E27FC236}">
                    <a16:creationId xmlns:a16="http://schemas.microsoft.com/office/drawing/2014/main" id="{41F13C6A-555D-8047-8786-24AF2A7D4897}"/>
                  </a:ext>
                </a:extLst>
              </p:cNvPr>
              <p:cNvSpPr/>
              <p:nvPr/>
            </p:nvSpPr>
            <p:spPr>
              <a:xfrm>
                <a:off x="1472464" y="1895672"/>
                <a:ext cx="309491" cy="325218"/>
              </a:xfrm>
              <a:prstGeom prst="plus">
                <a:avLst>
                  <a:gd name="adj" fmla="val 34030"/>
                </a:avLst>
              </a:prstGeom>
              <a:solidFill>
                <a:srgbClr val="FF0000"/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82" name="Slide Number Placeholder 3">
            <a:extLst>
              <a:ext uri="{FF2B5EF4-FFF2-40B4-BE49-F238E27FC236}">
                <a16:creationId xmlns:a16="http://schemas.microsoft.com/office/drawing/2014/main" id="{5724F5C0-7D30-3B42-8DA5-764DEDD5F116}"/>
              </a:ext>
            </a:extLst>
          </p:cNvPr>
          <p:cNvSpPr txBox="1">
            <a:spLocks/>
          </p:cNvSpPr>
          <p:nvPr/>
        </p:nvSpPr>
        <p:spPr>
          <a:xfrm>
            <a:off x="7838391" y="6405247"/>
            <a:ext cx="399769" cy="2762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9pPr>
          </a:lstStyle>
          <a:p>
            <a:pPr algn="r" eaLnBrk="0" hangingPunct="0"/>
            <a:fld id="{A6A7DFC8-CC87-1C45-AE2C-C06DE0F5DDBD}" type="slidenum">
              <a:rPr lang="en-US" sz="1050">
                <a:solidFill>
                  <a:prstClr val="black">
                    <a:tint val="75000"/>
                  </a:prstClr>
                </a:solidFill>
              </a:rPr>
              <a:pPr algn="r" eaLnBrk="0" hangingPunct="0"/>
              <a:t>9</a:t>
            </a:fld>
            <a:endParaRPr lang="en-US" sz="1050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63FA10BC-935A-7645-A8D8-F78FA9C47FB9}"/>
              </a:ext>
            </a:extLst>
          </p:cNvPr>
          <p:cNvGrpSpPr/>
          <p:nvPr/>
        </p:nvGrpSpPr>
        <p:grpSpPr>
          <a:xfrm>
            <a:off x="279780" y="4691075"/>
            <a:ext cx="888264" cy="1277593"/>
            <a:chOff x="315980" y="3900200"/>
            <a:chExt cx="888264" cy="1277593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E267D4C8-E850-8045-AA3C-C8A426904F73}"/>
                </a:ext>
              </a:extLst>
            </p:cNvPr>
            <p:cNvSpPr/>
            <p:nvPr/>
          </p:nvSpPr>
          <p:spPr>
            <a:xfrm>
              <a:off x="491985" y="4640251"/>
              <a:ext cx="535952" cy="537542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0D70618-A51D-B14F-B5CE-8C70335F8829}"/>
                </a:ext>
              </a:extLst>
            </p:cNvPr>
            <p:cNvSpPr txBox="1"/>
            <p:nvPr/>
          </p:nvSpPr>
          <p:spPr>
            <a:xfrm>
              <a:off x="315980" y="3900200"/>
              <a:ext cx="8882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>
                  <a:solidFill>
                    <a:prstClr val="black"/>
                  </a:solidFill>
                  <a:latin typeface="Calibri"/>
                </a:rPr>
                <a:t>Safety </a:t>
              </a:r>
              <a:br>
                <a:rPr lang="en-US" sz="2100" dirty="0">
                  <a:solidFill>
                    <a:prstClr val="black"/>
                  </a:solidFill>
                  <a:latin typeface="Calibri"/>
                </a:rPr>
              </a:br>
              <a:r>
                <a:rPr lang="en-US" sz="2100" dirty="0">
                  <a:solidFill>
                    <a:prstClr val="black"/>
                  </a:solidFill>
                  <a:latin typeface="Calibri"/>
                </a:rPr>
                <a:t>Tools</a:t>
              </a:r>
            </a:p>
          </p:txBody>
        </p:sp>
        <p:pic>
          <p:nvPicPr>
            <p:cNvPr id="86" name="Picture 85" descr="images.png">
              <a:extLst>
                <a:ext uri="{FF2B5EF4-FFF2-40B4-BE49-F238E27FC236}">
                  <a16:creationId xmlns:a16="http://schemas.microsoft.com/office/drawing/2014/main" id="{7AC60D1C-4E7E-6F4C-82F4-09C7B9FCC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765" y="4674781"/>
              <a:ext cx="336392" cy="496406"/>
            </a:xfrm>
            <a:prstGeom prst="rect">
              <a:avLst/>
            </a:prstGeom>
          </p:spPr>
        </p:pic>
      </p:grp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BA558E43-822E-E74D-9D6E-C5D1303EA0F7}"/>
              </a:ext>
            </a:extLst>
          </p:cNvPr>
          <p:cNvSpPr/>
          <p:nvPr/>
        </p:nvSpPr>
        <p:spPr>
          <a:xfrm>
            <a:off x="5738943" y="3283282"/>
            <a:ext cx="1853367" cy="7553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Obstetric Care of Women with Opioid Dependence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3471682-950D-874E-90F9-F5269C8B350F}"/>
              </a:ext>
            </a:extLst>
          </p:cNvPr>
          <p:cNvGrpSpPr/>
          <p:nvPr/>
        </p:nvGrpSpPr>
        <p:grpSpPr>
          <a:xfrm>
            <a:off x="4711230" y="4333220"/>
            <a:ext cx="4028112" cy="2100023"/>
            <a:chOff x="3978858" y="3651784"/>
            <a:chExt cx="4079210" cy="2100023"/>
          </a:xfrm>
        </p:grpSpPr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50B03AFC-9A32-6A43-B796-3D02202DF96F}"/>
                </a:ext>
              </a:extLst>
            </p:cNvPr>
            <p:cNvSpPr/>
            <p:nvPr/>
          </p:nvSpPr>
          <p:spPr>
            <a:xfrm>
              <a:off x="3978858" y="3651784"/>
              <a:ext cx="4079210" cy="2100023"/>
            </a:xfrm>
            <a:prstGeom prst="roundRect">
              <a:avLst/>
            </a:prstGeom>
            <a:pattFill prst="wdUpDiag">
              <a:fgClr>
                <a:srgbClr val="008000"/>
              </a:fgClr>
              <a:bgClr>
                <a:schemeClr val="bg1"/>
              </a:bgClr>
            </a:patt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6E4F885A-5E4D-DC47-BA9F-FEB67282F0E7}"/>
                </a:ext>
              </a:extLst>
            </p:cNvPr>
            <p:cNvSpPr/>
            <p:nvPr/>
          </p:nvSpPr>
          <p:spPr>
            <a:xfrm>
              <a:off x="4151532" y="3841533"/>
              <a:ext cx="1661728" cy="73165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rgbClr val="000000"/>
                  </a:solidFill>
                  <a:latin typeface="Calibri"/>
                </a:rPr>
                <a:t>Reducing Disparities in Maternity Care</a:t>
              </a:r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111756B4-D98B-E141-82B3-541F3CF1B31E}"/>
                </a:ext>
              </a:extLst>
            </p:cNvPr>
            <p:cNvSpPr/>
            <p:nvPr/>
          </p:nvSpPr>
          <p:spPr>
            <a:xfrm>
              <a:off x="6085959" y="3939018"/>
              <a:ext cx="1730241" cy="53668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rgbClr val="000000"/>
                  </a:solidFill>
                  <a:latin typeface="Calibri"/>
                </a:rPr>
                <a:t>Postpartum Care Basics</a:t>
              </a:r>
            </a:p>
          </p:txBody>
        </p:sp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5591E0A1-6ADB-6249-BC29-27FC780F61F4}"/>
                </a:ext>
              </a:extLst>
            </p:cNvPr>
            <p:cNvSpPr/>
            <p:nvPr/>
          </p:nvSpPr>
          <p:spPr>
            <a:xfrm>
              <a:off x="6085959" y="4803519"/>
              <a:ext cx="1730241" cy="66888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rgbClr val="000000"/>
                  </a:solidFill>
                  <a:latin typeface="Calibri"/>
                </a:rPr>
                <a:t>Transition to well woman care</a:t>
              </a:r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7B8ED1AA-3B3E-5F40-AFAC-3FCB603DE170}"/>
              </a:ext>
            </a:extLst>
          </p:cNvPr>
          <p:cNvSpPr txBox="1"/>
          <p:nvPr/>
        </p:nvSpPr>
        <p:spPr>
          <a:xfrm>
            <a:off x="3645735" y="4430981"/>
            <a:ext cx="10402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For</a:t>
            </a:r>
          </a:p>
          <a:p>
            <a:pPr algn="ctr"/>
            <a:r>
              <a:rPr lang="en-US" sz="2000" dirty="0"/>
              <a:t>Every</a:t>
            </a:r>
          </a:p>
          <a:p>
            <a:pPr algn="ctr"/>
            <a:r>
              <a:rPr lang="en-US" sz="2000" dirty="0"/>
              <a:t>Mother</a:t>
            </a:r>
          </a:p>
          <a:p>
            <a:endParaRPr lang="en-US" sz="2000" dirty="0"/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D3091847-43C1-B144-99A8-454BC59E39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7" t="63728" r="11659" b="17930"/>
          <a:stretch/>
        </p:blipFill>
        <p:spPr>
          <a:xfrm>
            <a:off x="3884302" y="5439870"/>
            <a:ext cx="537910" cy="747095"/>
          </a:xfrm>
          <a:prstGeom prst="rect">
            <a:avLst/>
          </a:prstGeom>
        </p:spPr>
      </p:pic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3AD01497-0F86-054C-973D-7984BF81F600}"/>
              </a:ext>
            </a:extLst>
          </p:cNvPr>
          <p:cNvSpPr/>
          <p:nvPr/>
        </p:nvSpPr>
        <p:spPr>
          <a:xfrm>
            <a:off x="4955276" y="5502882"/>
            <a:ext cx="1567334" cy="6396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rgbClr val="000000"/>
                </a:solidFill>
                <a:latin typeface="Calibri"/>
              </a:rPr>
              <a:t>Maternal Mental Health</a:t>
            </a:r>
          </a:p>
        </p:txBody>
      </p:sp>
    </p:spTree>
    <p:extLst>
      <p:ext uri="{BB962C8B-B14F-4D97-AF65-F5344CB8AC3E}">
        <p14:creationId xmlns:p14="http://schemas.microsoft.com/office/powerpoint/2010/main" val="3825273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1777</TotalTime>
  <Words>924</Words>
  <Application>Microsoft Office PowerPoint</Application>
  <PresentationFormat>Custom</PresentationFormat>
  <Paragraphs>175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Franklin Gothic Demi</vt:lpstr>
      <vt:lpstr>Gadugi</vt:lpstr>
      <vt:lpstr>Georgia</vt:lpstr>
      <vt:lpstr>Office Theme</vt:lpstr>
      <vt:lpstr>PowerPoint Presentation</vt:lpstr>
      <vt:lpstr>AIM GOAL Eliminate Preventable Maternal Mortality and Severe Morbidity in Every U.S. Birthing Facility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Every Partner Contributes</vt:lpstr>
      <vt:lpstr>PowerPoint Presentation</vt:lpstr>
      <vt:lpstr>PowerPoint Presentation</vt:lpstr>
      <vt:lpstr>AIM Keeping Current with Issues </vt:lpstr>
      <vt:lpstr>PowerPoint Presentation</vt:lpstr>
      <vt:lpstr>PowerPoint Presentation</vt:lpstr>
      <vt:lpstr>Current AIM Initiatives</vt:lpstr>
      <vt:lpstr>Made in Alaska AIM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Jann Mylet</cp:lastModifiedBy>
  <cp:revision>86</cp:revision>
  <dcterms:created xsi:type="dcterms:W3CDTF">2018-01-22T23:03:01Z</dcterms:created>
  <dcterms:modified xsi:type="dcterms:W3CDTF">2021-10-26T23:40:04Z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2018-01-22T00:00:00Z</vt:filetime>
  </property>
  <property fmtid="{D5CDD505-2E9C-101B-9397-08002B2CF9AE}" pid="3" name="LastSaved">
    <vt:filetime>2018-01-22T00:00:00Z</vt:filetime>
  </property>
</Properties>
</file>